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72" r:id="rId1"/>
  </p:sldMasterIdLst>
  <p:notesMasterIdLst>
    <p:notesMasterId r:id="rId9"/>
  </p:notesMasterIdLst>
  <p:sldIdLst>
    <p:sldId id="257" r:id="rId2"/>
    <p:sldId id="259" r:id="rId3"/>
    <p:sldId id="258"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CD89D0-D7FF-654A-A426-33F0D013EA50}" v="54" dt="2020-04-16T16:44:05.4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66"/>
    <p:restoredTop sz="94606"/>
  </p:normalViewPr>
  <p:slideViewPr>
    <p:cSldViewPr snapToGrid="0" snapToObjects="1" showGuides="1">
      <p:cViewPr varScale="1">
        <p:scale>
          <a:sx n="139" d="100"/>
          <a:sy n="139" d="100"/>
        </p:scale>
        <p:origin x="280" y="1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old Sjursen" userId="6f7c8e56ad0c1262" providerId="LiveId" clId="{03CD89D0-D7FF-654A-A426-33F0D013EA50}"/>
    <pc:docChg chg="undo custSel mod addSld modSld">
      <pc:chgData name="Harold Sjursen" userId="6f7c8e56ad0c1262" providerId="LiveId" clId="{03CD89D0-D7FF-654A-A426-33F0D013EA50}" dt="2020-04-16T16:48:56.709" v="1105" actId="14100"/>
      <pc:docMkLst>
        <pc:docMk/>
      </pc:docMkLst>
      <pc:sldChg chg="addSp delSp modSp">
        <pc:chgData name="Harold Sjursen" userId="6f7c8e56ad0c1262" providerId="LiveId" clId="{03CD89D0-D7FF-654A-A426-33F0D013EA50}" dt="2020-04-16T16:46:04.480" v="973" actId="113"/>
        <pc:sldMkLst>
          <pc:docMk/>
          <pc:sldMk cId="370838525" sldId="257"/>
        </pc:sldMkLst>
        <pc:spChg chg="mod">
          <ac:chgData name="Harold Sjursen" userId="6f7c8e56ad0c1262" providerId="LiveId" clId="{03CD89D0-D7FF-654A-A426-33F0D013EA50}" dt="2020-04-16T16:45:41.821" v="971" actId="20577"/>
          <ac:spMkLst>
            <pc:docMk/>
            <pc:sldMk cId="370838525" sldId="257"/>
            <ac:spMk id="2" creationId="{78D468D9-364D-F04B-8D5A-244735EE717A}"/>
          </ac:spMkLst>
        </pc:spChg>
        <pc:spChg chg="add del mod">
          <ac:chgData name="Harold Sjursen" userId="6f7c8e56ad0c1262" providerId="LiveId" clId="{03CD89D0-D7FF-654A-A426-33F0D013EA50}" dt="2020-04-16T15:36:00.902" v="202" actId="478"/>
          <ac:spMkLst>
            <pc:docMk/>
            <pc:sldMk cId="370838525" sldId="257"/>
            <ac:spMk id="3" creationId="{61A825EF-487C-E347-837C-02CC1BCA9212}"/>
          </ac:spMkLst>
        </pc:spChg>
        <pc:spChg chg="add mod">
          <ac:chgData name="Harold Sjursen" userId="6f7c8e56ad0c1262" providerId="LiveId" clId="{03CD89D0-D7FF-654A-A426-33F0D013EA50}" dt="2020-04-16T16:46:04.480" v="973" actId="113"/>
          <ac:spMkLst>
            <pc:docMk/>
            <pc:sldMk cId="370838525" sldId="257"/>
            <ac:spMk id="7" creationId="{FD3D7DFD-A46A-444E-9A91-2B5F8B0C5C7D}"/>
          </ac:spMkLst>
        </pc:spChg>
        <pc:spChg chg="add mod">
          <ac:chgData name="Harold Sjursen" userId="6f7c8e56ad0c1262" providerId="LiveId" clId="{03CD89D0-D7FF-654A-A426-33F0D013EA50}" dt="2020-04-16T16:33:35.971" v="686"/>
          <ac:spMkLst>
            <pc:docMk/>
            <pc:sldMk cId="370838525" sldId="257"/>
            <ac:spMk id="9" creationId="{5430B62D-B7E2-4146-BE86-6709B5ED0B0D}"/>
          </ac:spMkLst>
        </pc:spChg>
        <pc:picChg chg="add mod">
          <ac:chgData name="Harold Sjursen" userId="6f7c8e56ad0c1262" providerId="LiveId" clId="{03CD89D0-D7FF-654A-A426-33F0D013EA50}" dt="2020-04-16T16:31:08.618" v="683" actId="1076"/>
          <ac:picMkLst>
            <pc:docMk/>
            <pc:sldMk cId="370838525" sldId="257"/>
            <ac:picMk id="4" creationId="{ACF182A5-BD47-8540-8B2C-6141DC2776C2}"/>
          </ac:picMkLst>
        </pc:picChg>
        <pc:picChg chg="add del mod">
          <ac:chgData name="Harold Sjursen" userId="6f7c8e56ad0c1262" providerId="LiveId" clId="{03CD89D0-D7FF-654A-A426-33F0D013EA50}" dt="2020-04-16T15:35:27.747" v="15" actId="478"/>
          <ac:picMkLst>
            <pc:docMk/>
            <pc:sldMk cId="370838525" sldId="257"/>
            <ac:picMk id="5" creationId="{94A35369-0F40-2A4D-9DE4-99C17F0F0721}"/>
          </ac:picMkLst>
        </pc:picChg>
        <pc:picChg chg="add del mod">
          <ac:chgData name="Harold Sjursen" userId="6f7c8e56ad0c1262" providerId="LiveId" clId="{03CD89D0-D7FF-654A-A426-33F0D013EA50}" dt="2020-04-16T16:31:22.731" v="685" actId="478"/>
          <ac:picMkLst>
            <pc:docMk/>
            <pc:sldMk cId="370838525" sldId="257"/>
            <ac:picMk id="6" creationId="{CE4037AB-0816-DD47-9C16-BFA8AC2D458C}"/>
          </ac:picMkLst>
        </pc:picChg>
        <pc:picChg chg="add mod">
          <ac:chgData name="Harold Sjursen" userId="6f7c8e56ad0c1262" providerId="LiveId" clId="{03CD89D0-D7FF-654A-A426-33F0D013EA50}" dt="2020-04-16T16:31:15.281" v="684" actId="571"/>
          <ac:picMkLst>
            <pc:docMk/>
            <pc:sldMk cId="370838525" sldId="257"/>
            <ac:picMk id="8" creationId="{7D439604-04BD-F849-B288-E564D0CB3D16}"/>
          </ac:picMkLst>
        </pc:picChg>
        <pc:picChg chg="add del">
          <ac:chgData name="Harold Sjursen" userId="6f7c8e56ad0c1262" providerId="LiveId" clId="{03CD89D0-D7FF-654A-A426-33F0D013EA50}" dt="2020-04-16T15:34:56.940" v="7"/>
          <ac:picMkLst>
            <pc:docMk/>
            <pc:sldMk cId="370838525" sldId="257"/>
            <ac:picMk id="1026" creationId="{04704B72-CB79-3541-B1A8-D9B7E29205D3}"/>
          </ac:picMkLst>
        </pc:picChg>
      </pc:sldChg>
      <pc:sldChg chg="addSp delSp modSp mod setBg">
        <pc:chgData name="Harold Sjursen" userId="6f7c8e56ad0c1262" providerId="LiveId" clId="{03CD89D0-D7FF-654A-A426-33F0D013EA50}" dt="2020-04-16T16:46:50.721" v="977" actId="113"/>
        <pc:sldMkLst>
          <pc:docMk/>
          <pc:sldMk cId="3446429410" sldId="258"/>
        </pc:sldMkLst>
        <pc:spChg chg="del mod">
          <ac:chgData name="Harold Sjursen" userId="6f7c8e56ad0c1262" providerId="LiveId" clId="{03CD89D0-D7FF-654A-A426-33F0D013EA50}" dt="2020-04-16T15:45:43.717" v="373" actId="26606"/>
          <ac:spMkLst>
            <pc:docMk/>
            <pc:sldMk cId="3446429410" sldId="258"/>
            <ac:spMk id="2" creationId="{DE980F96-5FCE-F549-9D4C-50E1E44559CD}"/>
          </ac:spMkLst>
        </pc:spChg>
        <pc:spChg chg="add mod">
          <ac:chgData name="Harold Sjursen" userId="6f7c8e56ad0c1262" providerId="LiveId" clId="{03CD89D0-D7FF-654A-A426-33F0D013EA50}" dt="2020-04-16T16:29:44.306" v="680" actId="20577"/>
          <ac:spMkLst>
            <pc:docMk/>
            <pc:sldMk cId="3446429410" sldId="258"/>
            <ac:spMk id="3" creationId="{725E8FA8-2034-CE4A-A419-01B66E353513}"/>
          </ac:spMkLst>
        </pc:spChg>
        <pc:spChg chg="add mod">
          <ac:chgData name="Harold Sjursen" userId="6f7c8e56ad0c1262" providerId="LiveId" clId="{03CD89D0-D7FF-654A-A426-33F0D013EA50}" dt="2020-04-16T16:46:50.721" v="977" actId="113"/>
          <ac:spMkLst>
            <pc:docMk/>
            <pc:sldMk cId="3446429410" sldId="258"/>
            <ac:spMk id="5" creationId="{3AC4E717-03AE-344C-AC3A-AABDE08EAF7D}"/>
          </ac:spMkLst>
        </pc:spChg>
        <pc:spChg chg="add mod">
          <ac:chgData name="Harold Sjursen" userId="6f7c8e56ad0c1262" providerId="LiveId" clId="{03CD89D0-D7FF-654A-A426-33F0D013EA50}" dt="2020-04-16T16:33:35.971" v="686"/>
          <ac:spMkLst>
            <pc:docMk/>
            <pc:sldMk cId="3446429410" sldId="258"/>
            <ac:spMk id="6" creationId="{673E060F-2C98-B445-9E12-72C6A9484725}"/>
          </ac:spMkLst>
        </pc:spChg>
        <pc:spChg chg="add">
          <ac:chgData name="Harold Sjursen" userId="6f7c8e56ad0c1262" providerId="LiveId" clId="{03CD89D0-D7FF-654A-A426-33F0D013EA50}" dt="2020-04-16T15:45:43.717" v="373" actId="26606"/>
          <ac:spMkLst>
            <pc:docMk/>
            <pc:sldMk cId="3446429410" sldId="258"/>
            <ac:spMk id="21" creationId="{655AE6B0-AC9E-4167-806F-E9DB135FC46B}"/>
          </ac:spMkLst>
        </pc:spChg>
        <pc:spChg chg="add">
          <ac:chgData name="Harold Sjursen" userId="6f7c8e56ad0c1262" providerId="LiveId" clId="{03CD89D0-D7FF-654A-A426-33F0D013EA50}" dt="2020-04-16T15:45:43.717" v="373" actId="26606"/>
          <ac:spMkLst>
            <pc:docMk/>
            <pc:sldMk cId="3446429410" sldId="258"/>
            <ac:spMk id="34" creationId="{87BD1F4E-A66D-4C06-86DA-8D56CA7A3B41}"/>
          </ac:spMkLst>
        </pc:spChg>
        <pc:grpChg chg="add">
          <ac:chgData name="Harold Sjursen" userId="6f7c8e56ad0c1262" providerId="LiveId" clId="{03CD89D0-D7FF-654A-A426-33F0D013EA50}" dt="2020-04-16T15:45:43.717" v="373" actId="26606"/>
          <ac:grpSpMkLst>
            <pc:docMk/>
            <pc:sldMk cId="3446429410" sldId="258"/>
            <ac:grpSpMk id="9" creationId="{D920209C-E85B-4D6F-A56F-724F5ADA811C}"/>
          </ac:grpSpMkLst>
        </pc:grpChg>
        <pc:grpChg chg="add">
          <ac:chgData name="Harold Sjursen" userId="6f7c8e56ad0c1262" providerId="LiveId" clId="{03CD89D0-D7FF-654A-A426-33F0D013EA50}" dt="2020-04-16T15:45:43.717" v="373" actId="26606"/>
          <ac:grpSpMkLst>
            <pc:docMk/>
            <pc:sldMk cId="3446429410" sldId="258"/>
            <ac:grpSpMk id="23" creationId="{3523416A-383B-4FDC-B4C9-D8EDDFE9C043}"/>
          </ac:grpSpMkLst>
        </pc:grpChg>
        <pc:graphicFrameChg chg="add">
          <ac:chgData name="Harold Sjursen" userId="6f7c8e56ad0c1262" providerId="LiveId" clId="{03CD89D0-D7FF-654A-A426-33F0D013EA50}" dt="2020-04-16T15:45:43.717" v="373" actId="26606"/>
          <ac:graphicFrameMkLst>
            <pc:docMk/>
            <pc:sldMk cId="3446429410" sldId="258"/>
            <ac:graphicFrameMk id="4" creationId="{EE2F2C81-CBF7-434C-AF4A-1F744DD0D3C4}"/>
          </ac:graphicFrameMkLst>
        </pc:graphicFrameChg>
      </pc:sldChg>
      <pc:sldChg chg="addSp delSp modSp">
        <pc:chgData name="Harold Sjursen" userId="6f7c8e56ad0c1262" providerId="LiveId" clId="{03CD89D0-D7FF-654A-A426-33F0D013EA50}" dt="2020-04-16T16:46:31.664" v="975" actId="113"/>
        <pc:sldMkLst>
          <pc:docMk/>
          <pc:sldMk cId="1332874424" sldId="259"/>
        </pc:sldMkLst>
        <pc:spChg chg="mod">
          <ac:chgData name="Harold Sjursen" userId="6f7c8e56ad0c1262" providerId="LiveId" clId="{03CD89D0-D7FF-654A-A426-33F0D013EA50}" dt="2020-04-16T16:43:44.473" v="887" actId="14100"/>
          <ac:spMkLst>
            <pc:docMk/>
            <pc:sldMk cId="1332874424" sldId="259"/>
            <ac:spMk id="2" creationId="{DBA41395-C93B-6C40-A6ED-8EB266E8B264}"/>
          </ac:spMkLst>
        </pc:spChg>
        <pc:spChg chg="add mod">
          <ac:chgData name="Harold Sjursen" userId="6f7c8e56ad0c1262" providerId="LiveId" clId="{03CD89D0-D7FF-654A-A426-33F0D013EA50}" dt="2020-04-16T16:46:31.664" v="975" actId="113"/>
          <ac:spMkLst>
            <pc:docMk/>
            <pc:sldMk cId="1332874424" sldId="259"/>
            <ac:spMk id="11" creationId="{CC802966-4229-7A41-B233-61E26CA0310F}"/>
          </ac:spMkLst>
        </pc:spChg>
        <pc:spChg chg="add mod">
          <ac:chgData name="Harold Sjursen" userId="6f7c8e56ad0c1262" providerId="LiveId" clId="{03CD89D0-D7FF-654A-A426-33F0D013EA50}" dt="2020-04-16T16:33:35.971" v="686"/>
          <ac:spMkLst>
            <pc:docMk/>
            <pc:sldMk cId="1332874424" sldId="259"/>
            <ac:spMk id="12" creationId="{68E216D2-48AA-C047-9078-DEB71012ACD7}"/>
          </ac:spMkLst>
        </pc:spChg>
        <pc:spChg chg="add del">
          <ac:chgData name="Harold Sjursen" userId="6f7c8e56ad0c1262" providerId="LiveId" clId="{03CD89D0-D7FF-654A-A426-33F0D013EA50}" dt="2020-04-16T16:41:49.039" v="871" actId="478"/>
          <ac:spMkLst>
            <pc:docMk/>
            <pc:sldMk cId="1332874424" sldId="259"/>
            <ac:spMk id="17" creationId="{F6F77482-2DF1-407A-8A4D-4B627353ACC2}"/>
          </ac:spMkLst>
        </pc:spChg>
        <pc:inkChg chg="add del mod">
          <ac:chgData name="Harold Sjursen" userId="6f7c8e56ad0c1262" providerId="LiveId" clId="{03CD89D0-D7FF-654A-A426-33F0D013EA50}" dt="2020-04-16T16:41:46.636" v="870" actId="27957"/>
          <ac:inkMkLst>
            <pc:docMk/>
            <pc:sldMk cId="1332874424" sldId="259"/>
            <ac:inkMk id="3" creationId="{01217D6E-0A53-B040-BC43-A8DEDA8EE53D}"/>
          </ac:inkMkLst>
        </pc:inkChg>
        <pc:inkChg chg="add del">
          <ac:chgData name="Harold Sjursen" userId="6f7c8e56ad0c1262" providerId="LiveId" clId="{03CD89D0-D7FF-654A-A426-33F0D013EA50}" dt="2020-04-16T16:25:06.131" v="662" actId="9405"/>
          <ac:inkMkLst>
            <pc:docMk/>
            <pc:sldMk cId="1332874424" sldId="259"/>
            <ac:inkMk id="4" creationId="{5A2FDC66-AB6D-5745-8DFE-F0BB93861A46}"/>
          </ac:inkMkLst>
        </pc:inkChg>
        <pc:inkChg chg="add del">
          <ac:chgData name="Harold Sjursen" userId="6f7c8e56ad0c1262" providerId="LiveId" clId="{03CD89D0-D7FF-654A-A426-33F0D013EA50}" dt="2020-04-16T16:41:55.300" v="872" actId="478"/>
          <ac:inkMkLst>
            <pc:docMk/>
            <pc:sldMk cId="1332874424" sldId="259"/>
            <ac:inkMk id="5" creationId="{AF86A0E0-A862-BD4B-99BE-A409F23C5280}"/>
          </ac:inkMkLst>
        </pc:inkChg>
        <pc:inkChg chg="add del">
          <ac:chgData name="Harold Sjursen" userId="6f7c8e56ad0c1262" providerId="LiveId" clId="{03CD89D0-D7FF-654A-A426-33F0D013EA50}" dt="2020-04-16T16:42:06.555" v="874" actId="478"/>
          <ac:inkMkLst>
            <pc:docMk/>
            <pc:sldMk cId="1332874424" sldId="259"/>
            <ac:inkMk id="6" creationId="{D6475C8A-2669-174F-B52F-B9906BDE90D1}"/>
          </ac:inkMkLst>
        </pc:inkChg>
        <pc:inkChg chg="add del">
          <ac:chgData name="Harold Sjursen" userId="6f7c8e56ad0c1262" providerId="LiveId" clId="{03CD89D0-D7FF-654A-A426-33F0D013EA50}" dt="2020-04-16T16:41:59.781" v="873" actId="478"/>
          <ac:inkMkLst>
            <pc:docMk/>
            <pc:sldMk cId="1332874424" sldId="259"/>
            <ac:inkMk id="7" creationId="{4C68E053-AE48-BA45-994F-342542E92C08}"/>
          </ac:inkMkLst>
        </pc:inkChg>
        <pc:inkChg chg="add del">
          <ac:chgData name="Harold Sjursen" userId="6f7c8e56ad0c1262" providerId="LiveId" clId="{03CD89D0-D7FF-654A-A426-33F0D013EA50}" dt="2020-04-16T16:42:09.350" v="875" actId="478"/>
          <ac:inkMkLst>
            <pc:docMk/>
            <pc:sldMk cId="1332874424" sldId="259"/>
            <ac:inkMk id="8" creationId="{5493A396-6493-374C-9D54-554C1717BD36}"/>
          </ac:inkMkLst>
        </pc:inkChg>
        <pc:inkChg chg="add del">
          <ac:chgData name="Harold Sjursen" userId="6f7c8e56ad0c1262" providerId="LiveId" clId="{03CD89D0-D7FF-654A-A426-33F0D013EA50}" dt="2020-04-16T16:42:15.711" v="877" actId="478"/>
          <ac:inkMkLst>
            <pc:docMk/>
            <pc:sldMk cId="1332874424" sldId="259"/>
            <ac:inkMk id="9" creationId="{7371E435-9103-134A-9A79-65CB7F2B88ED}"/>
          </ac:inkMkLst>
        </pc:inkChg>
        <pc:inkChg chg="add del">
          <ac:chgData name="Harold Sjursen" userId="6f7c8e56ad0c1262" providerId="LiveId" clId="{03CD89D0-D7FF-654A-A426-33F0D013EA50}" dt="2020-04-16T16:42:12.728" v="876" actId="478"/>
          <ac:inkMkLst>
            <pc:docMk/>
            <pc:sldMk cId="1332874424" sldId="259"/>
            <ac:inkMk id="10" creationId="{CACFB8CB-066D-D54A-A65B-CD8CAFE8CD08}"/>
          </ac:inkMkLst>
        </pc:inkChg>
        <pc:inkChg chg="add del">
          <ac:chgData name="Harold Sjursen" userId="6f7c8e56ad0c1262" providerId="LiveId" clId="{03CD89D0-D7FF-654A-A426-33F0D013EA50}" dt="2020-04-16T16:39:44.152" v="862" actId="9405"/>
          <ac:inkMkLst>
            <pc:docMk/>
            <pc:sldMk cId="1332874424" sldId="259"/>
            <ac:inkMk id="13" creationId="{B5A9081F-435E-EB4E-B1CD-D8B60E63BDE9}"/>
          </ac:inkMkLst>
        </pc:inkChg>
        <pc:inkChg chg="add del">
          <ac:chgData name="Harold Sjursen" userId="6f7c8e56ad0c1262" providerId="LiveId" clId="{03CD89D0-D7FF-654A-A426-33F0D013EA50}" dt="2020-04-16T16:39:37.018" v="860" actId="9405"/>
          <ac:inkMkLst>
            <pc:docMk/>
            <pc:sldMk cId="1332874424" sldId="259"/>
            <ac:inkMk id="14" creationId="{E0E4E537-0815-8640-8363-BC9AE72FB05F}"/>
          </ac:inkMkLst>
        </pc:inkChg>
      </pc:sldChg>
      <pc:sldChg chg="addSp modSp add">
        <pc:chgData name="Harold Sjursen" userId="6f7c8e56ad0c1262" providerId="LiveId" clId="{03CD89D0-D7FF-654A-A426-33F0D013EA50}" dt="2020-04-16T16:44:05.495" v="893" actId="20577"/>
        <pc:sldMkLst>
          <pc:docMk/>
          <pc:sldMk cId="4031677973" sldId="260"/>
        </pc:sldMkLst>
        <pc:spChg chg="add mod">
          <ac:chgData name="Harold Sjursen" userId="6f7c8e56ad0c1262" providerId="LiveId" clId="{03CD89D0-D7FF-654A-A426-33F0D013EA50}" dt="2020-04-16T16:44:05.495" v="893" actId="20577"/>
          <ac:spMkLst>
            <pc:docMk/>
            <pc:sldMk cId="4031677973" sldId="260"/>
            <ac:spMk id="2" creationId="{F4AFAA1F-1C06-3C4C-AAB1-7F2819DD3FE1}"/>
          </ac:spMkLst>
        </pc:spChg>
        <pc:spChg chg="add mod">
          <ac:chgData name="Harold Sjursen" userId="6f7c8e56ad0c1262" providerId="LiveId" clId="{03CD89D0-D7FF-654A-A426-33F0D013EA50}" dt="2020-04-16T16:33:35.971" v="686"/>
          <ac:spMkLst>
            <pc:docMk/>
            <pc:sldMk cId="4031677973" sldId="260"/>
            <ac:spMk id="5" creationId="{86E2B33C-233A-6F4B-8564-2DBDB2134C42}"/>
          </ac:spMkLst>
        </pc:spChg>
        <pc:spChg chg="add mod">
          <ac:chgData name="Harold Sjursen" userId="6f7c8e56ad0c1262" providerId="LiveId" clId="{03CD89D0-D7FF-654A-A426-33F0D013EA50}" dt="2020-04-16T16:33:35.971" v="686"/>
          <ac:spMkLst>
            <pc:docMk/>
            <pc:sldMk cId="4031677973" sldId="260"/>
            <ac:spMk id="6" creationId="{8215B7C2-BAD7-B447-8E37-AFE87F699E3C}"/>
          </ac:spMkLst>
        </pc:spChg>
        <pc:picChg chg="add mod">
          <ac:chgData name="Harold Sjursen" userId="6f7c8e56ad0c1262" providerId="LiveId" clId="{03CD89D0-D7FF-654A-A426-33F0D013EA50}" dt="2020-04-16T16:43:56.763" v="888" actId="1076"/>
          <ac:picMkLst>
            <pc:docMk/>
            <pc:sldMk cId="4031677973" sldId="260"/>
            <ac:picMk id="4" creationId="{0CF7868B-1BB1-514E-99A1-575C5790B15B}"/>
          </ac:picMkLst>
        </pc:picChg>
      </pc:sldChg>
      <pc:sldChg chg="addSp modSp add">
        <pc:chgData name="Harold Sjursen" userId="6f7c8e56ad0c1262" providerId="LiveId" clId="{03CD89D0-D7FF-654A-A426-33F0D013EA50}" dt="2020-04-16T16:47:16.402" v="979" actId="113"/>
        <pc:sldMkLst>
          <pc:docMk/>
          <pc:sldMk cId="1047985814" sldId="261"/>
        </pc:sldMkLst>
        <pc:spChg chg="add mod">
          <ac:chgData name="Harold Sjursen" userId="6f7c8e56ad0c1262" providerId="LiveId" clId="{03CD89D0-D7FF-654A-A426-33F0D013EA50}" dt="2020-04-16T16:11:06.060" v="638" actId="20577"/>
          <ac:spMkLst>
            <pc:docMk/>
            <pc:sldMk cId="1047985814" sldId="261"/>
            <ac:spMk id="2" creationId="{717C2803-8826-864B-8FE9-DDE0F4D0BFFC}"/>
          </ac:spMkLst>
        </pc:spChg>
        <pc:spChg chg="add mod">
          <ac:chgData name="Harold Sjursen" userId="6f7c8e56ad0c1262" providerId="LiveId" clId="{03CD89D0-D7FF-654A-A426-33F0D013EA50}" dt="2020-04-16T16:47:16.402" v="979" actId="113"/>
          <ac:spMkLst>
            <pc:docMk/>
            <pc:sldMk cId="1047985814" sldId="261"/>
            <ac:spMk id="5" creationId="{D9B2C556-FF02-CF43-9D0A-88C8AC32CACA}"/>
          </ac:spMkLst>
        </pc:spChg>
        <pc:spChg chg="add mod">
          <ac:chgData name="Harold Sjursen" userId="6f7c8e56ad0c1262" providerId="LiveId" clId="{03CD89D0-D7FF-654A-A426-33F0D013EA50}" dt="2020-04-16T16:33:35.971" v="686"/>
          <ac:spMkLst>
            <pc:docMk/>
            <pc:sldMk cId="1047985814" sldId="261"/>
            <ac:spMk id="6" creationId="{EE813BD2-13EF-8A40-871A-E259072FF049}"/>
          </ac:spMkLst>
        </pc:spChg>
        <pc:picChg chg="add mod">
          <ac:chgData name="Harold Sjursen" userId="6f7c8e56ad0c1262" providerId="LiveId" clId="{03CD89D0-D7FF-654A-A426-33F0D013EA50}" dt="2020-04-16T16:11:41.644" v="645" actId="1076"/>
          <ac:picMkLst>
            <pc:docMk/>
            <pc:sldMk cId="1047985814" sldId="261"/>
            <ac:picMk id="4" creationId="{9CD354D1-EE9F-504D-AC63-691829A3F07F}"/>
          </ac:picMkLst>
        </pc:picChg>
      </pc:sldChg>
      <pc:sldChg chg="addSp delSp modSp add">
        <pc:chgData name="Harold Sjursen" userId="6f7c8e56ad0c1262" providerId="LiveId" clId="{03CD89D0-D7FF-654A-A426-33F0D013EA50}" dt="2020-04-16T16:47:30.718" v="981" actId="113"/>
        <pc:sldMkLst>
          <pc:docMk/>
          <pc:sldMk cId="2811355117" sldId="262"/>
        </pc:sldMkLst>
        <pc:spChg chg="add mod">
          <ac:chgData name="Harold Sjursen" userId="6f7c8e56ad0c1262" providerId="LiveId" clId="{03CD89D0-D7FF-654A-A426-33F0D013EA50}" dt="2020-04-16T16:28:23.746" v="669" actId="14100"/>
          <ac:spMkLst>
            <pc:docMk/>
            <pc:sldMk cId="2811355117" sldId="262"/>
            <ac:spMk id="2" creationId="{72B19E57-D0C3-C747-87E2-F8BCADFA2BB3}"/>
          </ac:spMkLst>
        </pc:spChg>
        <pc:spChg chg="add mod">
          <ac:chgData name="Harold Sjursen" userId="6f7c8e56ad0c1262" providerId="LiveId" clId="{03CD89D0-D7FF-654A-A426-33F0D013EA50}" dt="2020-04-16T16:29:22.129" v="678" actId="20577"/>
          <ac:spMkLst>
            <pc:docMk/>
            <pc:sldMk cId="2811355117" sldId="262"/>
            <ac:spMk id="3" creationId="{CB19C7AC-6969-014C-AF8D-029458F5F6C0}"/>
          </ac:spMkLst>
        </pc:spChg>
        <pc:spChg chg="add mod">
          <ac:chgData name="Harold Sjursen" userId="6f7c8e56ad0c1262" providerId="LiveId" clId="{03CD89D0-D7FF-654A-A426-33F0D013EA50}" dt="2020-04-16T16:47:30.718" v="981" actId="113"/>
          <ac:spMkLst>
            <pc:docMk/>
            <pc:sldMk cId="2811355117" sldId="262"/>
            <ac:spMk id="7" creationId="{C0407ED4-4A6F-B14E-89A4-57D8176B901B}"/>
          </ac:spMkLst>
        </pc:spChg>
        <pc:spChg chg="add mod">
          <ac:chgData name="Harold Sjursen" userId="6f7c8e56ad0c1262" providerId="LiveId" clId="{03CD89D0-D7FF-654A-A426-33F0D013EA50}" dt="2020-04-16T16:33:35.971" v="686"/>
          <ac:spMkLst>
            <pc:docMk/>
            <pc:sldMk cId="2811355117" sldId="262"/>
            <ac:spMk id="8" creationId="{CEFB7CFF-7CEA-854D-9E28-4C5754FC948F}"/>
          </ac:spMkLst>
        </pc:spChg>
        <pc:picChg chg="add del mod">
          <ac:chgData name="Harold Sjursen" userId="6f7c8e56ad0c1262" providerId="LiveId" clId="{03CD89D0-D7FF-654A-A426-33F0D013EA50}" dt="2020-04-16T16:29:07.736" v="677" actId="478"/>
          <ac:picMkLst>
            <pc:docMk/>
            <pc:sldMk cId="2811355117" sldId="262"/>
            <ac:picMk id="5" creationId="{A9FE584D-2AFB-F94F-A7C5-360DECD61A57}"/>
          </ac:picMkLst>
        </pc:picChg>
        <pc:picChg chg="add mod">
          <ac:chgData name="Harold Sjursen" userId="6f7c8e56ad0c1262" providerId="LiveId" clId="{03CD89D0-D7FF-654A-A426-33F0D013EA50}" dt="2020-04-16T16:29:05.611" v="676" actId="1076"/>
          <ac:picMkLst>
            <pc:docMk/>
            <pc:sldMk cId="2811355117" sldId="262"/>
            <ac:picMk id="6" creationId="{AE005033-936A-5A42-B880-2FD0182C6696}"/>
          </ac:picMkLst>
        </pc:picChg>
      </pc:sldChg>
      <pc:sldChg chg="addSp modSp add">
        <pc:chgData name="Harold Sjursen" userId="6f7c8e56ad0c1262" providerId="LiveId" clId="{03CD89D0-D7FF-654A-A426-33F0D013EA50}" dt="2020-04-16T16:48:56.709" v="1105" actId="14100"/>
        <pc:sldMkLst>
          <pc:docMk/>
          <pc:sldMk cId="4131020290" sldId="263"/>
        </pc:sldMkLst>
        <pc:spChg chg="add mod">
          <ac:chgData name="Harold Sjursen" userId="6f7c8e56ad0c1262" providerId="LiveId" clId="{03CD89D0-D7FF-654A-A426-33F0D013EA50}" dt="2020-04-16T15:59:16.074" v="551"/>
          <ac:spMkLst>
            <pc:docMk/>
            <pc:sldMk cId="4131020290" sldId="263"/>
            <ac:spMk id="2" creationId="{73FC4AEC-96E9-4144-86FA-E5AD2820B32F}"/>
          </ac:spMkLst>
        </pc:spChg>
        <pc:spChg chg="add mod">
          <ac:chgData name="Harold Sjursen" userId="6f7c8e56ad0c1262" providerId="LiveId" clId="{03CD89D0-D7FF-654A-A426-33F0D013EA50}" dt="2020-04-16T16:44:37.447" v="894" actId="113"/>
          <ac:spMkLst>
            <pc:docMk/>
            <pc:sldMk cId="4131020290" sldId="263"/>
            <ac:spMk id="3" creationId="{82DC3D22-31EF-AF49-B2E6-11AF99B50AFD}"/>
          </ac:spMkLst>
        </pc:spChg>
        <pc:spChg chg="add mod">
          <ac:chgData name="Harold Sjursen" userId="6f7c8e56ad0c1262" providerId="LiveId" clId="{03CD89D0-D7FF-654A-A426-33F0D013EA50}" dt="2020-04-16T16:48:56.709" v="1105" actId="14100"/>
          <ac:spMkLst>
            <pc:docMk/>
            <pc:sldMk cId="4131020290" sldId="263"/>
            <ac:spMk id="4" creationId="{79B5CC19-808A-E748-952D-6F9DFE7FF6E0}"/>
          </ac:spMkLst>
        </pc:spChg>
        <pc:spChg chg="add mod">
          <ac:chgData name="Harold Sjursen" userId="6f7c8e56ad0c1262" providerId="LiveId" clId="{03CD89D0-D7FF-654A-A426-33F0D013EA50}" dt="2020-04-16T16:47:47.714" v="983" actId="113"/>
          <ac:spMkLst>
            <pc:docMk/>
            <pc:sldMk cId="4131020290" sldId="263"/>
            <ac:spMk id="5" creationId="{1BD490F9-D871-4C4B-99CC-4EE63B012E5F}"/>
          </ac:spMkLst>
        </pc:spChg>
        <pc:spChg chg="add mod">
          <ac:chgData name="Harold Sjursen" userId="6f7c8e56ad0c1262" providerId="LiveId" clId="{03CD89D0-D7FF-654A-A426-33F0D013EA50}" dt="2020-04-16T16:33:35.971" v="686"/>
          <ac:spMkLst>
            <pc:docMk/>
            <pc:sldMk cId="4131020290" sldId="263"/>
            <ac:spMk id="6" creationId="{9F68FE7C-368A-1847-A618-F503B201F567}"/>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2A5A8A-583D-40C9-9376-C4E103F5F99C}"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FAF0EEB-B7B4-4AF5-9B5C-CB57AD4214E7}">
      <dgm:prSet/>
      <dgm:spPr/>
      <dgm:t>
        <a:bodyPr/>
        <a:lstStyle/>
        <a:p>
          <a:pPr>
            <a:defRPr cap="all"/>
          </a:pPr>
          <a:r>
            <a:rPr lang="en-US" b="1" u="sng"/>
            <a:t>Introduction: Science and Understanding</a:t>
          </a:r>
          <a:r>
            <a:rPr lang="en-US"/>
            <a:t>  </a:t>
          </a:r>
        </a:p>
      </dgm:t>
    </dgm:pt>
    <dgm:pt modelId="{FB3303E9-95BF-4877-A762-8C3D33803138}" type="parTrans" cxnId="{E94D579D-B144-400B-8682-67082E330238}">
      <dgm:prSet/>
      <dgm:spPr/>
      <dgm:t>
        <a:bodyPr/>
        <a:lstStyle/>
        <a:p>
          <a:endParaRPr lang="en-US"/>
        </a:p>
      </dgm:t>
    </dgm:pt>
    <dgm:pt modelId="{ABB0AC52-35B6-410B-94B7-F56E2A85C98B}" type="sibTrans" cxnId="{E94D579D-B144-400B-8682-67082E330238}">
      <dgm:prSet/>
      <dgm:spPr/>
      <dgm:t>
        <a:bodyPr/>
        <a:lstStyle/>
        <a:p>
          <a:endParaRPr lang="en-US"/>
        </a:p>
      </dgm:t>
    </dgm:pt>
    <dgm:pt modelId="{AC125408-0D6E-45EA-AC69-C2BDD9F8A1BF}">
      <dgm:prSet/>
      <dgm:spPr/>
      <dgm:t>
        <a:bodyPr/>
        <a:lstStyle/>
        <a:p>
          <a:pPr>
            <a:defRPr cap="all"/>
          </a:pPr>
          <a:r>
            <a:rPr lang="en-US" b="1" u="sng"/>
            <a:t>Medical AI: A secret weapon against an invisible enemy?</a:t>
          </a:r>
          <a:endParaRPr lang="en-US"/>
        </a:p>
      </dgm:t>
    </dgm:pt>
    <dgm:pt modelId="{D9E99BD7-3D2A-4AD3-BD62-227C8BA0ACE3}" type="parTrans" cxnId="{978049CF-6DBA-4F65-A750-CE5AFFD16791}">
      <dgm:prSet/>
      <dgm:spPr/>
      <dgm:t>
        <a:bodyPr/>
        <a:lstStyle/>
        <a:p>
          <a:endParaRPr lang="en-US"/>
        </a:p>
      </dgm:t>
    </dgm:pt>
    <dgm:pt modelId="{946ABDB3-5FB0-49FE-9BE8-4E91E0C8A0E0}" type="sibTrans" cxnId="{978049CF-6DBA-4F65-A750-CE5AFFD16791}">
      <dgm:prSet/>
      <dgm:spPr/>
      <dgm:t>
        <a:bodyPr/>
        <a:lstStyle/>
        <a:p>
          <a:endParaRPr lang="en-US"/>
        </a:p>
      </dgm:t>
    </dgm:pt>
    <dgm:pt modelId="{CB10A0CE-B0C2-4880-94BC-6EDAC55312E5}">
      <dgm:prSet/>
      <dgm:spPr/>
      <dgm:t>
        <a:bodyPr/>
        <a:lstStyle/>
        <a:p>
          <a:pPr>
            <a:defRPr cap="all"/>
          </a:pPr>
          <a:r>
            <a:rPr lang="en-US" b="1" u="sng"/>
            <a:t>Xenophobia and Racism as Responses to Plagues</a:t>
          </a:r>
          <a:endParaRPr lang="en-US"/>
        </a:p>
      </dgm:t>
    </dgm:pt>
    <dgm:pt modelId="{D56FDB18-40A3-4677-9D52-BE4F295E02E1}" type="parTrans" cxnId="{0A9B85B6-01D9-4333-ACB5-4D174A36532F}">
      <dgm:prSet/>
      <dgm:spPr/>
      <dgm:t>
        <a:bodyPr/>
        <a:lstStyle/>
        <a:p>
          <a:endParaRPr lang="en-US"/>
        </a:p>
      </dgm:t>
    </dgm:pt>
    <dgm:pt modelId="{8BD72E08-0AD7-4864-B598-DF6CFA33442E}" type="sibTrans" cxnId="{0A9B85B6-01D9-4333-ACB5-4D174A36532F}">
      <dgm:prSet/>
      <dgm:spPr/>
      <dgm:t>
        <a:bodyPr/>
        <a:lstStyle/>
        <a:p>
          <a:endParaRPr lang="en-US"/>
        </a:p>
      </dgm:t>
    </dgm:pt>
    <dgm:pt modelId="{D0292A9B-430D-4404-B49B-A57B8ED59257}">
      <dgm:prSet/>
      <dgm:spPr/>
      <dgm:t>
        <a:bodyPr/>
        <a:lstStyle/>
        <a:p>
          <a:pPr>
            <a:defRPr cap="all"/>
          </a:pPr>
          <a:r>
            <a:rPr lang="en-US" b="1" u="sng"/>
            <a:t>To be Human What do we need to Learn?</a:t>
          </a:r>
          <a:endParaRPr lang="en-US"/>
        </a:p>
      </dgm:t>
    </dgm:pt>
    <dgm:pt modelId="{C2609A9C-72F9-4A87-B505-D316DD008A68}" type="parTrans" cxnId="{00C4B843-4427-4686-B008-E6583BECAE1F}">
      <dgm:prSet/>
      <dgm:spPr/>
      <dgm:t>
        <a:bodyPr/>
        <a:lstStyle/>
        <a:p>
          <a:endParaRPr lang="en-US"/>
        </a:p>
      </dgm:t>
    </dgm:pt>
    <dgm:pt modelId="{D33C8195-91D2-4292-B1F5-A6FB34E6BD99}" type="sibTrans" cxnId="{00C4B843-4427-4686-B008-E6583BECAE1F}">
      <dgm:prSet/>
      <dgm:spPr/>
      <dgm:t>
        <a:bodyPr/>
        <a:lstStyle/>
        <a:p>
          <a:endParaRPr lang="en-US"/>
        </a:p>
      </dgm:t>
    </dgm:pt>
    <dgm:pt modelId="{58A561AD-FBA6-40F7-BD6C-AE359EF5B160}" type="pres">
      <dgm:prSet presAssocID="{B22A5A8A-583D-40C9-9376-C4E103F5F99C}" presName="root" presStyleCnt="0">
        <dgm:presLayoutVars>
          <dgm:dir/>
          <dgm:resizeHandles val="exact"/>
        </dgm:presLayoutVars>
      </dgm:prSet>
      <dgm:spPr/>
    </dgm:pt>
    <dgm:pt modelId="{3A79CD92-6B58-4F26-95BE-AB2DC20A2712}" type="pres">
      <dgm:prSet presAssocID="{FFAF0EEB-B7B4-4AF5-9B5C-CB57AD4214E7}" presName="compNode" presStyleCnt="0"/>
      <dgm:spPr/>
    </dgm:pt>
    <dgm:pt modelId="{2461AF84-A653-443E-BB0E-4F1707A3A106}" type="pres">
      <dgm:prSet presAssocID="{FFAF0EEB-B7B4-4AF5-9B5C-CB57AD4214E7}" presName="iconBgRect" presStyleLbl="bgShp" presStyleIdx="0" presStyleCnt="4"/>
      <dgm:spPr/>
    </dgm:pt>
    <dgm:pt modelId="{8CCAF8D0-169C-483A-BCA3-C9DB777DABCC}" type="pres">
      <dgm:prSet presAssocID="{FFAF0EEB-B7B4-4AF5-9B5C-CB57AD4214E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ientist"/>
        </a:ext>
      </dgm:extLst>
    </dgm:pt>
    <dgm:pt modelId="{3299ADEA-AA2B-45D8-9F3D-B9D38AA3F5A2}" type="pres">
      <dgm:prSet presAssocID="{FFAF0EEB-B7B4-4AF5-9B5C-CB57AD4214E7}" presName="spaceRect" presStyleCnt="0"/>
      <dgm:spPr/>
    </dgm:pt>
    <dgm:pt modelId="{8D48E1D9-3B86-4941-8C68-12916FE4DA7B}" type="pres">
      <dgm:prSet presAssocID="{FFAF0EEB-B7B4-4AF5-9B5C-CB57AD4214E7}" presName="textRect" presStyleLbl="revTx" presStyleIdx="0" presStyleCnt="4">
        <dgm:presLayoutVars>
          <dgm:chMax val="1"/>
          <dgm:chPref val="1"/>
        </dgm:presLayoutVars>
      </dgm:prSet>
      <dgm:spPr/>
    </dgm:pt>
    <dgm:pt modelId="{DBCD84B6-5EF4-44AE-8BF5-92D9CF928BDA}" type="pres">
      <dgm:prSet presAssocID="{ABB0AC52-35B6-410B-94B7-F56E2A85C98B}" presName="sibTrans" presStyleCnt="0"/>
      <dgm:spPr/>
    </dgm:pt>
    <dgm:pt modelId="{5F9B942B-15F5-45CF-8B4C-39934671D11C}" type="pres">
      <dgm:prSet presAssocID="{AC125408-0D6E-45EA-AC69-C2BDD9F8A1BF}" presName="compNode" presStyleCnt="0"/>
      <dgm:spPr/>
    </dgm:pt>
    <dgm:pt modelId="{83A51089-F498-4124-B478-7A245E33CC96}" type="pres">
      <dgm:prSet presAssocID="{AC125408-0D6E-45EA-AC69-C2BDD9F8A1BF}" presName="iconBgRect" presStyleLbl="bgShp" presStyleIdx="1" presStyleCnt="4"/>
      <dgm:spPr/>
    </dgm:pt>
    <dgm:pt modelId="{CEC21E1C-999A-4AAB-A560-4FD85F50DFD6}" type="pres">
      <dgm:prSet presAssocID="{AC125408-0D6E-45EA-AC69-C2BDD9F8A1B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F4D1C651-D1A3-4A7C-ACCF-E4C74BCB32C6}" type="pres">
      <dgm:prSet presAssocID="{AC125408-0D6E-45EA-AC69-C2BDD9F8A1BF}" presName="spaceRect" presStyleCnt="0"/>
      <dgm:spPr/>
    </dgm:pt>
    <dgm:pt modelId="{C3505CDB-0FD3-4B8A-9C08-917750D38664}" type="pres">
      <dgm:prSet presAssocID="{AC125408-0D6E-45EA-AC69-C2BDD9F8A1BF}" presName="textRect" presStyleLbl="revTx" presStyleIdx="1" presStyleCnt="4">
        <dgm:presLayoutVars>
          <dgm:chMax val="1"/>
          <dgm:chPref val="1"/>
        </dgm:presLayoutVars>
      </dgm:prSet>
      <dgm:spPr/>
    </dgm:pt>
    <dgm:pt modelId="{CA7C5500-C3CA-4B64-BA23-54D32CD5E25B}" type="pres">
      <dgm:prSet presAssocID="{946ABDB3-5FB0-49FE-9BE8-4E91E0C8A0E0}" presName="sibTrans" presStyleCnt="0"/>
      <dgm:spPr/>
    </dgm:pt>
    <dgm:pt modelId="{694ADDBD-0A8C-4855-A3F0-E051377C24E4}" type="pres">
      <dgm:prSet presAssocID="{CB10A0CE-B0C2-4880-94BC-6EDAC55312E5}" presName="compNode" presStyleCnt="0"/>
      <dgm:spPr/>
    </dgm:pt>
    <dgm:pt modelId="{5E752795-C8FE-4409-BF9B-D623E64E7A91}" type="pres">
      <dgm:prSet presAssocID="{CB10A0CE-B0C2-4880-94BC-6EDAC55312E5}" presName="iconBgRect" presStyleLbl="bgShp" presStyleIdx="2" presStyleCnt="4"/>
      <dgm:spPr/>
    </dgm:pt>
    <dgm:pt modelId="{57B459D0-C0BB-4A3B-BCEA-DE7153E1E07E}" type="pres">
      <dgm:prSet presAssocID="{CB10A0CE-B0C2-4880-94BC-6EDAC55312E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8C5DBA69-D273-4E8B-945A-C290C54F67C0}" type="pres">
      <dgm:prSet presAssocID="{CB10A0CE-B0C2-4880-94BC-6EDAC55312E5}" presName="spaceRect" presStyleCnt="0"/>
      <dgm:spPr/>
    </dgm:pt>
    <dgm:pt modelId="{8BAE9888-1754-46D8-9D33-EE33179DEED5}" type="pres">
      <dgm:prSet presAssocID="{CB10A0CE-B0C2-4880-94BC-6EDAC55312E5}" presName="textRect" presStyleLbl="revTx" presStyleIdx="2" presStyleCnt="4">
        <dgm:presLayoutVars>
          <dgm:chMax val="1"/>
          <dgm:chPref val="1"/>
        </dgm:presLayoutVars>
      </dgm:prSet>
      <dgm:spPr/>
    </dgm:pt>
    <dgm:pt modelId="{699BA220-1612-4934-ADE4-1D2572E5EE76}" type="pres">
      <dgm:prSet presAssocID="{8BD72E08-0AD7-4864-B598-DF6CFA33442E}" presName="sibTrans" presStyleCnt="0"/>
      <dgm:spPr/>
    </dgm:pt>
    <dgm:pt modelId="{901CAE2F-2973-4B93-915D-430937367670}" type="pres">
      <dgm:prSet presAssocID="{D0292A9B-430D-4404-B49B-A57B8ED59257}" presName="compNode" presStyleCnt="0"/>
      <dgm:spPr/>
    </dgm:pt>
    <dgm:pt modelId="{C3CAB96C-A5E2-4D97-8D94-F53D1B557C62}" type="pres">
      <dgm:prSet presAssocID="{D0292A9B-430D-4404-B49B-A57B8ED59257}" presName="iconBgRect" presStyleLbl="bgShp" presStyleIdx="3" presStyleCnt="4"/>
      <dgm:spPr/>
    </dgm:pt>
    <dgm:pt modelId="{8D416B4B-AF27-45BD-B129-0A1D72EC1F81}" type="pres">
      <dgm:prSet presAssocID="{D0292A9B-430D-4404-B49B-A57B8ED5925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keleton"/>
        </a:ext>
      </dgm:extLst>
    </dgm:pt>
    <dgm:pt modelId="{C926BDFE-966E-4E18-B06E-895E9026F409}" type="pres">
      <dgm:prSet presAssocID="{D0292A9B-430D-4404-B49B-A57B8ED59257}" presName="spaceRect" presStyleCnt="0"/>
      <dgm:spPr/>
    </dgm:pt>
    <dgm:pt modelId="{34B55345-AFDD-4A12-B9C1-FE14E5EB443F}" type="pres">
      <dgm:prSet presAssocID="{D0292A9B-430D-4404-B49B-A57B8ED59257}" presName="textRect" presStyleLbl="revTx" presStyleIdx="3" presStyleCnt="4">
        <dgm:presLayoutVars>
          <dgm:chMax val="1"/>
          <dgm:chPref val="1"/>
        </dgm:presLayoutVars>
      </dgm:prSet>
      <dgm:spPr/>
    </dgm:pt>
  </dgm:ptLst>
  <dgm:cxnLst>
    <dgm:cxn modelId="{00C4B843-4427-4686-B008-E6583BECAE1F}" srcId="{B22A5A8A-583D-40C9-9376-C4E103F5F99C}" destId="{D0292A9B-430D-4404-B49B-A57B8ED59257}" srcOrd="3" destOrd="0" parTransId="{C2609A9C-72F9-4A87-B505-D316DD008A68}" sibTransId="{D33C8195-91D2-4292-B1F5-A6FB34E6BD99}"/>
    <dgm:cxn modelId="{F679FD54-2A0F-404B-B36F-E1641D84C609}" type="presOf" srcId="{AC125408-0D6E-45EA-AC69-C2BDD9F8A1BF}" destId="{C3505CDB-0FD3-4B8A-9C08-917750D38664}" srcOrd="0" destOrd="0" presId="urn:microsoft.com/office/officeart/2018/5/layout/IconCircleLabelList"/>
    <dgm:cxn modelId="{140AD67A-797F-4AC2-9236-3459BE29BB6E}" type="presOf" srcId="{CB10A0CE-B0C2-4880-94BC-6EDAC55312E5}" destId="{8BAE9888-1754-46D8-9D33-EE33179DEED5}" srcOrd="0" destOrd="0" presId="urn:microsoft.com/office/officeart/2018/5/layout/IconCircleLabelList"/>
    <dgm:cxn modelId="{32152892-126F-44A8-935A-F407DF12D004}" type="presOf" srcId="{D0292A9B-430D-4404-B49B-A57B8ED59257}" destId="{34B55345-AFDD-4A12-B9C1-FE14E5EB443F}" srcOrd="0" destOrd="0" presId="urn:microsoft.com/office/officeart/2018/5/layout/IconCircleLabelList"/>
    <dgm:cxn modelId="{E94D579D-B144-400B-8682-67082E330238}" srcId="{B22A5A8A-583D-40C9-9376-C4E103F5F99C}" destId="{FFAF0EEB-B7B4-4AF5-9B5C-CB57AD4214E7}" srcOrd="0" destOrd="0" parTransId="{FB3303E9-95BF-4877-A762-8C3D33803138}" sibTransId="{ABB0AC52-35B6-410B-94B7-F56E2A85C98B}"/>
    <dgm:cxn modelId="{0A9B85B6-01D9-4333-ACB5-4D174A36532F}" srcId="{B22A5A8A-583D-40C9-9376-C4E103F5F99C}" destId="{CB10A0CE-B0C2-4880-94BC-6EDAC55312E5}" srcOrd="2" destOrd="0" parTransId="{D56FDB18-40A3-4677-9D52-BE4F295E02E1}" sibTransId="{8BD72E08-0AD7-4864-B598-DF6CFA33442E}"/>
    <dgm:cxn modelId="{978049CF-6DBA-4F65-A750-CE5AFFD16791}" srcId="{B22A5A8A-583D-40C9-9376-C4E103F5F99C}" destId="{AC125408-0D6E-45EA-AC69-C2BDD9F8A1BF}" srcOrd="1" destOrd="0" parTransId="{D9E99BD7-3D2A-4AD3-BD62-227C8BA0ACE3}" sibTransId="{946ABDB3-5FB0-49FE-9BE8-4E91E0C8A0E0}"/>
    <dgm:cxn modelId="{71957EDD-214F-4CCB-88CF-26D6D8365770}" type="presOf" srcId="{FFAF0EEB-B7B4-4AF5-9B5C-CB57AD4214E7}" destId="{8D48E1D9-3B86-4941-8C68-12916FE4DA7B}" srcOrd="0" destOrd="0" presId="urn:microsoft.com/office/officeart/2018/5/layout/IconCircleLabelList"/>
    <dgm:cxn modelId="{469F8AF7-1C76-45E8-9ED2-D1B488A41411}" type="presOf" srcId="{B22A5A8A-583D-40C9-9376-C4E103F5F99C}" destId="{58A561AD-FBA6-40F7-BD6C-AE359EF5B160}" srcOrd="0" destOrd="0" presId="urn:microsoft.com/office/officeart/2018/5/layout/IconCircleLabelList"/>
    <dgm:cxn modelId="{701E415B-6B4A-47DB-A97F-193755CD7617}" type="presParOf" srcId="{58A561AD-FBA6-40F7-BD6C-AE359EF5B160}" destId="{3A79CD92-6B58-4F26-95BE-AB2DC20A2712}" srcOrd="0" destOrd="0" presId="urn:microsoft.com/office/officeart/2018/5/layout/IconCircleLabelList"/>
    <dgm:cxn modelId="{5F470C2B-1109-40C5-848B-002FBA2C9C69}" type="presParOf" srcId="{3A79CD92-6B58-4F26-95BE-AB2DC20A2712}" destId="{2461AF84-A653-443E-BB0E-4F1707A3A106}" srcOrd="0" destOrd="0" presId="urn:microsoft.com/office/officeart/2018/5/layout/IconCircleLabelList"/>
    <dgm:cxn modelId="{5B027EB5-B3DA-486D-BCB4-CCF2646E73BE}" type="presParOf" srcId="{3A79CD92-6B58-4F26-95BE-AB2DC20A2712}" destId="{8CCAF8D0-169C-483A-BCA3-C9DB777DABCC}" srcOrd="1" destOrd="0" presId="urn:microsoft.com/office/officeart/2018/5/layout/IconCircleLabelList"/>
    <dgm:cxn modelId="{0B039315-F65C-46D9-906C-082018D2E9A4}" type="presParOf" srcId="{3A79CD92-6B58-4F26-95BE-AB2DC20A2712}" destId="{3299ADEA-AA2B-45D8-9F3D-B9D38AA3F5A2}" srcOrd="2" destOrd="0" presId="urn:microsoft.com/office/officeart/2018/5/layout/IconCircleLabelList"/>
    <dgm:cxn modelId="{6C9DA4F3-63A4-44EA-B80A-996013619C93}" type="presParOf" srcId="{3A79CD92-6B58-4F26-95BE-AB2DC20A2712}" destId="{8D48E1D9-3B86-4941-8C68-12916FE4DA7B}" srcOrd="3" destOrd="0" presId="urn:microsoft.com/office/officeart/2018/5/layout/IconCircleLabelList"/>
    <dgm:cxn modelId="{59E71FBC-C5F8-4D56-8009-E34954818C5C}" type="presParOf" srcId="{58A561AD-FBA6-40F7-BD6C-AE359EF5B160}" destId="{DBCD84B6-5EF4-44AE-8BF5-92D9CF928BDA}" srcOrd="1" destOrd="0" presId="urn:microsoft.com/office/officeart/2018/5/layout/IconCircleLabelList"/>
    <dgm:cxn modelId="{CC5F1893-41E3-4BC1-A2CC-D7F97B9BD00B}" type="presParOf" srcId="{58A561AD-FBA6-40F7-BD6C-AE359EF5B160}" destId="{5F9B942B-15F5-45CF-8B4C-39934671D11C}" srcOrd="2" destOrd="0" presId="urn:microsoft.com/office/officeart/2018/5/layout/IconCircleLabelList"/>
    <dgm:cxn modelId="{76A31EAB-659F-4C1E-8635-C8DA8130AB46}" type="presParOf" srcId="{5F9B942B-15F5-45CF-8B4C-39934671D11C}" destId="{83A51089-F498-4124-B478-7A245E33CC96}" srcOrd="0" destOrd="0" presId="urn:microsoft.com/office/officeart/2018/5/layout/IconCircleLabelList"/>
    <dgm:cxn modelId="{B8430F4E-4123-4252-ABD6-BF5A02E39607}" type="presParOf" srcId="{5F9B942B-15F5-45CF-8B4C-39934671D11C}" destId="{CEC21E1C-999A-4AAB-A560-4FD85F50DFD6}" srcOrd="1" destOrd="0" presId="urn:microsoft.com/office/officeart/2018/5/layout/IconCircleLabelList"/>
    <dgm:cxn modelId="{5C0E2FDF-131B-47B7-9CDC-166CDA86195A}" type="presParOf" srcId="{5F9B942B-15F5-45CF-8B4C-39934671D11C}" destId="{F4D1C651-D1A3-4A7C-ACCF-E4C74BCB32C6}" srcOrd="2" destOrd="0" presId="urn:microsoft.com/office/officeart/2018/5/layout/IconCircleLabelList"/>
    <dgm:cxn modelId="{17FA9D08-B9E4-40BB-A6AA-F070D4CFE668}" type="presParOf" srcId="{5F9B942B-15F5-45CF-8B4C-39934671D11C}" destId="{C3505CDB-0FD3-4B8A-9C08-917750D38664}" srcOrd="3" destOrd="0" presId="urn:microsoft.com/office/officeart/2018/5/layout/IconCircleLabelList"/>
    <dgm:cxn modelId="{7DD77717-4484-47EC-9A84-74A8DFF6F8FD}" type="presParOf" srcId="{58A561AD-FBA6-40F7-BD6C-AE359EF5B160}" destId="{CA7C5500-C3CA-4B64-BA23-54D32CD5E25B}" srcOrd="3" destOrd="0" presId="urn:microsoft.com/office/officeart/2018/5/layout/IconCircleLabelList"/>
    <dgm:cxn modelId="{4BEF1C26-629D-422B-9B0E-8D30D123BDC0}" type="presParOf" srcId="{58A561AD-FBA6-40F7-BD6C-AE359EF5B160}" destId="{694ADDBD-0A8C-4855-A3F0-E051377C24E4}" srcOrd="4" destOrd="0" presId="urn:microsoft.com/office/officeart/2018/5/layout/IconCircleLabelList"/>
    <dgm:cxn modelId="{92AEC543-448D-4D53-BF0A-FC262338B322}" type="presParOf" srcId="{694ADDBD-0A8C-4855-A3F0-E051377C24E4}" destId="{5E752795-C8FE-4409-BF9B-D623E64E7A91}" srcOrd="0" destOrd="0" presId="urn:microsoft.com/office/officeart/2018/5/layout/IconCircleLabelList"/>
    <dgm:cxn modelId="{2490F27A-C39C-4F02-A4DE-7CC951FDB43E}" type="presParOf" srcId="{694ADDBD-0A8C-4855-A3F0-E051377C24E4}" destId="{57B459D0-C0BB-4A3B-BCEA-DE7153E1E07E}" srcOrd="1" destOrd="0" presId="urn:microsoft.com/office/officeart/2018/5/layout/IconCircleLabelList"/>
    <dgm:cxn modelId="{28C7F7E6-1479-428F-8A6F-91F596D062A1}" type="presParOf" srcId="{694ADDBD-0A8C-4855-A3F0-E051377C24E4}" destId="{8C5DBA69-D273-4E8B-945A-C290C54F67C0}" srcOrd="2" destOrd="0" presId="urn:microsoft.com/office/officeart/2018/5/layout/IconCircleLabelList"/>
    <dgm:cxn modelId="{24719007-B6B4-4F74-BC30-9F118CB85402}" type="presParOf" srcId="{694ADDBD-0A8C-4855-A3F0-E051377C24E4}" destId="{8BAE9888-1754-46D8-9D33-EE33179DEED5}" srcOrd="3" destOrd="0" presId="urn:microsoft.com/office/officeart/2018/5/layout/IconCircleLabelList"/>
    <dgm:cxn modelId="{477C0ED4-DE12-4665-A842-0AEDCE0DCDEC}" type="presParOf" srcId="{58A561AD-FBA6-40F7-BD6C-AE359EF5B160}" destId="{699BA220-1612-4934-ADE4-1D2572E5EE76}" srcOrd="5" destOrd="0" presId="urn:microsoft.com/office/officeart/2018/5/layout/IconCircleLabelList"/>
    <dgm:cxn modelId="{75E4AD18-9A07-4A7A-90D6-5FBF4C5CA94F}" type="presParOf" srcId="{58A561AD-FBA6-40F7-BD6C-AE359EF5B160}" destId="{901CAE2F-2973-4B93-915D-430937367670}" srcOrd="6" destOrd="0" presId="urn:microsoft.com/office/officeart/2018/5/layout/IconCircleLabelList"/>
    <dgm:cxn modelId="{209C1657-B3BA-4BFF-AEFA-C632C86DA778}" type="presParOf" srcId="{901CAE2F-2973-4B93-915D-430937367670}" destId="{C3CAB96C-A5E2-4D97-8D94-F53D1B557C62}" srcOrd="0" destOrd="0" presId="urn:microsoft.com/office/officeart/2018/5/layout/IconCircleLabelList"/>
    <dgm:cxn modelId="{7265D7F1-7C76-4A1D-8A27-98738B052688}" type="presParOf" srcId="{901CAE2F-2973-4B93-915D-430937367670}" destId="{8D416B4B-AF27-45BD-B129-0A1D72EC1F81}" srcOrd="1" destOrd="0" presId="urn:microsoft.com/office/officeart/2018/5/layout/IconCircleLabelList"/>
    <dgm:cxn modelId="{28E212ED-EDFA-4544-B277-FB54ACE35399}" type="presParOf" srcId="{901CAE2F-2973-4B93-915D-430937367670}" destId="{C926BDFE-966E-4E18-B06E-895E9026F409}" srcOrd="2" destOrd="0" presId="urn:microsoft.com/office/officeart/2018/5/layout/IconCircleLabelList"/>
    <dgm:cxn modelId="{C4A66662-A4BF-458A-B298-6B848E5E6EFC}" type="presParOf" srcId="{901CAE2F-2973-4B93-915D-430937367670}" destId="{34B55345-AFDD-4A12-B9C1-FE14E5EB443F}"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61AF84-A653-443E-BB0E-4F1707A3A106}">
      <dsp:nvSpPr>
        <dsp:cNvPr id="0" name=""/>
        <dsp:cNvSpPr/>
      </dsp:nvSpPr>
      <dsp:spPr>
        <a:xfrm>
          <a:off x="650402" y="104790"/>
          <a:ext cx="1098000" cy="1098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CAF8D0-169C-483A-BCA3-C9DB777DABCC}">
      <dsp:nvSpPr>
        <dsp:cNvPr id="0" name=""/>
        <dsp:cNvSpPr/>
      </dsp:nvSpPr>
      <dsp:spPr>
        <a:xfrm>
          <a:off x="884402" y="338790"/>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D48E1D9-3B86-4941-8C68-12916FE4DA7B}">
      <dsp:nvSpPr>
        <dsp:cNvPr id="0" name=""/>
        <dsp:cNvSpPr/>
      </dsp:nvSpPr>
      <dsp:spPr>
        <a:xfrm>
          <a:off x="299402" y="154479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b="1" u="sng" kern="1200"/>
            <a:t>Introduction: Science and Understanding</a:t>
          </a:r>
          <a:r>
            <a:rPr lang="en-US" sz="1300" kern="1200"/>
            <a:t>  </a:t>
          </a:r>
        </a:p>
      </dsp:txBody>
      <dsp:txXfrm>
        <a:off x="299402" y="1544790"/>
        <a:ext cx="1800000" cy="720000"/>
      </dsp:txXfrm>
    </dsp:sp>
    <dsp:sp modelId="{83A51089-F498-4124-B478-7A245E33CC96}">
      <dsp:nvSpPr>
        <dsp:cNvPr id="0" name=""/>
        <dsp:cNvSpPr/>
      </dsp:nvSpPr>
      <dsp:spPr>
        <a:xfrm>
          <a:off x="2765402" y="104790"/>
          <a:ext cx="1098000" cy="1098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C21E1C-999A-4AAB-A560-4FD85F50DFD6}">
      <dsp:nvSpPr>
        <dsp:cNvPr id="0" name=""/>
        <dsp:cNvSpPr/>
      </dsp:nvSpPr>
      <dsp:spPr>
        <a:xfrm>
          <a:off x="2999402" y="338790"/>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3505CDB-0FD3-4B8A-9C08-917750D38664}">
      <dsp:nvSpPr>
        <dsp:cNvPr id="0" name=""/>
        <dsp:cNvSpPr/>
      </dsp:nvSpPr>
      <dsp:spPr>
        <a:xfrm>
          <a:off x="2414402" y="154479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b="1" u="sng" kern="1200"/>
            <a:t>Medical AI: A secret weapon against an invisible enemy?</a:t>
          </a:r>
          <a:endParaRPr lang="en-US" sz="1300" kern="1200"/>
        </a:p>
      </dsp:txBody>
      <dsp:txXfrm>
        <a:off x="2414402" y="1544790"/>
        <a:ext cx="1800000" cy="720000"/>
      </dsp:txXfrm>
    </dsp:sp>
    <dsp:sp modelId="{5E752795-C8FE-4409-BF9B-D623E64E7A91}">
      <dsp:nvSpPr>
        <dsp:cNvPr id="0" name=""/>
        <dsp:cNvSpPr/>
      </dsp:nvSpPr>
      <dsp:spPr>
        <a:xfrm>
          <a:off x="4880401" y="104790"/>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B459D0-C0BB-4A3B-BCEA-DE7153E1E07E}">
      <dsp:nvSpPr>
        <dsp:cNvPr id="0" name=""/>
        <dsp:cNvSpPr/>
      </dsp:nvSpPr>
      <dsp:spPr>
        <a:xfrm>
          <a:off x="5114401" y="338790"/>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BAE9888-1754-46D8-9D33-EE33179DEED5}">
      <dsp:nvSpPr>
        <dsp:cNvPr id="0" name=""/>
        <dsp:cNvSpPr/>
      </dsp:nvSpPr>
      <dsp:spPr>
        <a:xfrm>
          <a:off x="4529402" y="154479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b="1" u="sng" kern="1200"/>
            <a:t>Xenophobia and Racism as Responses to Plagues</a:t>
          </a:r>
          <a:endParaRPr lang="en-US" sz="1300" kern="1200"/>
        </a:p>
      </dsp:txBody>
      <dsp:txXfrm>
        <a:off x="4529402" y="1544790"/>
        <a:ext cx="1800000" cy="720000"/>
      </dsp:txXfrm>
    </dsp:sp>
    <dsp:sp modelId="{C3CAB96C-A5E2-4D97-8D94-F53D1B557C62}">
      <dsp:nvSpPr>
        <dsp:cNvPr id="0" name=""/>
        <dsp:cNvSpPr/>
      </dsp:nvSpPr>
      <dsp:spPr>
        <a:xfrm>
          <a:off x="2765402" y="2714790"/>
          <a:ext cx="1098000" cy="1098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416B4B-AF27-45BD-B129-0A1D72EC1F81}">
      <dsp:nvSpPr>
        <dsp:cNvPr id="0" name=""/>
        <dsp:cNvSpPr/>
      </dsp:nvSpPr>
      <dsp:spPr>
        <a:xfrm>
          <a:off x="2999402" y="2948790"/>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4B55345-AFDD-4A12-B9C1-FE14E5EB443F}">
      <dsp:nvSpPr>
        <dsp:cNvPr id="0" name=""/>
        <dsp:cNvSpPr/>
      </dsp:nvSpPr>
      <dsp:spPr>
        <a:xfrm>
          <a:off x="2414402" y="415479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US" sz="1300" b="1" u="sng" kern="1200"/>
            <a:t>To be Human What do we need to Learn?</a:t>
          </a:r>
          <a:endParaRPr lang="en-US" sz="1300" kern="1200"/>
        </a:p>
      </dsp:txBody>
      <dsp:txXfrm>
        <a:off x="2414402" y="4154790"/>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4A5E26-E9B8-E144-810F-8A0D305A5416}" type="datetimeFigureOut">
              <a:rPr lang="en-US" smtClean="0"/>
              <a:t>4/16/20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6CC2DD-0882-3E49-BE5A-27AC7B557E51}" type="slidenum">
              <a:rPr lang="en-US" smtClean="0"/>
              <a:t>‹#›</a:t>
            </a:fld>
            <a:endParaRPr lang="en-US"/>
          </a:p>
        </p:txBody>
      </p:sp>
    </p:spTree>
    <p:extLst>
      <p:ext uri="{BB962C8B-B14F-4D97-AF65-F5344CB8AC3E}">
        <p14:creationId xmlns:p14="http://schemas.microsoft.com/office/powerpoint/2010/main" val="324889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CC2DD-0882-3E49-BE5A-27AC7B557E51}" type="slidenum">
              <a:rPr lang="en-US" smtClean="0"/>
              <a:t>4</a:t>
            </a:fld>
            <a:endParaRPr lang="en-US"/>
          </a:p>
        </p:txBody>
      </p:sp>
    </p:spTree>
    <p:extLst>
      <p:ext uri="{BB962C8B-B14F-4D97-AF65-F5344CB8AC3E}">
        <p14:creationId xmlns:p14="http://schemas.microsoft.com/office/powerpoint/2010/main" val="262052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892C6BD-7C38-534C-9489-3E584E6BCBF8}"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164542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89A130-BF42-A442-8832-0F332406EF5C}"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2059284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2825BE-9C5B-BF42-AE08-E89111A088E5}"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3705621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4C86414-C1E6-2F4B-BD59-F7EE1FBE4F55}" type="datetime1">
              <a:rPr lang="en-US" smtClean="0"/>
              <a:t>4/16/20</a:t>
            </a:fld>
            <a:endParaRPr lang="en-US"/>
          </a:p>
        </p:txBody>
      </p:sp>
      <p:sp>
        <p:nvSpPr>
          <p:cNvPr id="6" name="Footer Placeholder 5"/>
          <p:cNvSpPr>
            <a:spLocks noGrp="1"/>
          </p:cNvSpPr>
          <p:nvPr>
            <p:ph type="ftr" sz="quarter" idx="11"/>
          </p:nvPr>
        </p:nvSpPr>
        <p:spPr/>
        <p:txBody>
          <a:bodyPr/>
          <a:lstStyle/>
          <a:p>
            <a:r>
              <a:rPr lang="en-US"/>
              <a:t>Planetary Health and Humanities</a:t>
            </a:r>
          </a:p>
        </p:txBody>
      </p:sp>
      <p:sp>
        <p:nvSpPr>
          <p:cNvPr id="7" name="Slide Number Placeholder 6"/>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2334240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DB6C7A-C904-6243-B71F-94BD5DCBFA88}" type="datetime1">
              <a:rPr lang="en-US" smtClean="0"/>
              <a:t>4/16/20</a:t>
            </a:fld>
            <a:endParaRPr lang="en-US"/>
          </a:p>
        </p:txBody>
      </p:sp>
      <p:sp>
        <p:nvSpPr>
          <p:cNvPr id="8" name="Footer Placeholder 7"/>
          <p:cNvSpPr>
            <a:spLocks noGrp="1"/>
          </p:cNvSpPr>
          <p:nvPr>
            <p:ph type="ftr" sz="quarter" idx="11"/>
          </p:nvPr>
        </p:nvSpPr>
        <p:spPr/>
        <p:txBody>
          <a:bodyPr/>
          <a:lstStyle/>
          <a:p>
            <a:r>
              <a:rPr lang="en-US"/>
              <a:t>Planetary Health and Humanities</a:t>
            </a:r>
          </a:p>
        </p:txBody>
      </p:sp>
      <p:sp>
        <p:nvSpPr>
          <p:cNvPr id="9" name="Slide Number Placeholder 8"/>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442324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CFB7A1-B62E-2F4A-8ADF-12BAC191DAA2}" type="datetime1">
              <a:rPr lang="en-US" smtClean="0"/>
              <a:t>4/16/20</a:t>
            </a:fld>
            <a:endParaRPr lang="en-US"/>
          </a:p>
        </p:txBody>
      </p:sp>
      <p:sp>
        <p:nvSpPr>
          <p:cNvPr id="4" name="Footer Placeholder 3"/>
          <p:cNvSpPr>
            <a:spLocks noGrp="1"/>
          </p:cNvSpPr>
          <p:nvPr>
            <p:ph type="ftr" sz="quarter" idx="11"/>
          </p:nvPr>
        </p:nvSpPr>
        <p:spPr/>
        <p:txBody>
          <a:bodyPr/>
          <a:lstStyle/>
          <a:p>
            <a:r>
              <a:rPr lang="en-US"/>
              <a:t>Planetary Health and Humanities</a:t>
            </a:r>
          </a:p>
        </p:txBody>
      </p:sp>
      <p:sp>
        <p:nvSpPr>
          <p:cNvPr id="5" name="Slide Number Placeholder 4"/>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1309699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6D500F-CB87-E147-928A-743D0D91E34B}" type="datetime1">
              <a:rPr lang="en-US" smtClean="0"/>
              <a:t>4/16/20</a:t>
            </a:fld>
            <a:endParaRPr lang="en-US"/>
          </a:p>
        </p:txBody>
      </p:sp>
      <p:sp>
        <p:nvSpPr>
          <p:cNvPr id="3" name="Footer Placeholder 2"/>
          <p:cNvSpPr>
            <a:spLocks noGrp="1"/>
          </p:cNvSpPr>
          <p:nvPr>
            <p:ph type="ftr" sz="quarter" idx="11"/>
          </p:nvPr>
        </p:nvSpPr>
        <p:spPr/>
        <p:txBody>
          <a:bodyPr/>
          <a:lstStyle/>
          <a:p>
            <a:r>
              <a:rPr lang="en-US"/>
              <a:t>Planetary Health and Humanities</a:t>
            </a:r>
          </a:p>
        </p:txBody>
      </p:sp>
      <p:sp>
        <p:nvSpPr>
          <p:cNvPr id="4" name="Slide Number Placeholder 3"/>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2536717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08C5F3-5087-F84D-919E-1EB740333615}" type="datetime1">
              <a:rPr lang="en-US" smtClean="0"/>
              <a:t>4/16/20</a:t>
            </a:fld>
            <a:endParaRPr lang="en-US"/>
          </a:p>
        </p:txBody>
      </p:sp>
      <p:sp>
        <p:nvSpPr>
          <p:cNvPr id="6" name="Footer Placeholder 5"/>
          <p:cNvSpPr>
            <a:spLocks noGrp="1"/>
          </p:cNvSpPr>
          <p:nvPr>
            <p:ph type="ftr" sz="quarter" idx="11"/>
          </p:nvPr>
        </p:nvSpPr>
        <p:spPr/>
        <p:txBody>
          <a:bodyPr/>
          <a:lstStyle/>
          <a:p>
            <a:r>
              <a:rPr lang="en-US"/>
              <a:t>Planetary Health and Humanities</a:t>
            </a:r>
          </a:p>
        </p:txBody>
      </p:sp>
      <p:sp>
        <p:nvSpPr>
          <p:cNvPr id="7" name="Slide Number Placeholder 6"/>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1327481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67AE98-54C6-D146-8C35-9FCBE9CFAA92}" type="datetime1">
              <a:rPr lang="en-US" smtClean="0"/>
              <a:t>4/16/20</a:t>
            </a:fld>
            <a:endParaRPr lang="en-US"/>
          </a:p>
        </p:txBody>
      </p:sp>
      <p:sp>
        <p:nvSpPr>
          <p:cNvPr id="6" name="Footer Placeholder 5"/>
          <p:cNvSpPr>
            <a:spLocks noGrp="1"/>
          </p:cNvSpPr>
          <p:nvPr>
            <p:ph type="ftr" sz="quarter" idx="11"/>
          </p:nvPr>
        </p:nvSpPr>
        <p:spPr/>
        <p:txBody>
          <a:bodyPr/>
          <a:lstStyle/>
          <a:p>
            <a:r>
              <a:rPr lang="en-US"/>
              <a:t>Planetary Health and Humanities</a:t>
            </a:r>
          </a:p>
        </p:txBody>
      </p:sp>
      <p:sp>
        <p:nvSpPr>
          <p:cNvPr id="7" name="Slide Number Placeholder 6"/>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3005225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F6D922-7182-8449-B358-3D09FD0CBE39}"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41322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A4C3F4-F220-BD40-877D-2A9F9D676A34}"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22713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54BAA8-876F-DC44-823A-9E0A5AE3A196}"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36482343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D3205E-40A0-EE43-8E6E-04A1D4290419}"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25624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76E0E5-863C-3741-92F5-C1CB3712CAFA}"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40544319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BAC78-7079-1040-BF6E-A12FC2A30ACA}"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1054931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60267B-1BBC-E540-BEF6-9335F48C7946}" type="datetime1">
              <a:rPr lang="en-US" smtClean="0"/>
              <a:t>4/16/20</a:t>
            </a:fld>
            <a:endParaRPr lang="en-US"/>
          </a:p>
        </p:txBody>
      </p:sp>
      <p:sp>
        <p:nvSpPr>
          <p:cNvPr id="5" name="Footer Placeholder 4"/>
          <p:cNvSpPr>
            <a:spLocks noGrp="1"/>
          </p:cNvSpPr>
          <p:nvPr>
            <p:ph type="ftr" sz="quarter" idx="11"/>
          </p:nvPr>
        </p:nvSpPr>
        <p:spPr/>
        <p:txBody>
          <a:bodyPr/>
          <a:lstStyle/>
          <a:p>
            <a:r>
              <a:rPr lang="en-US"/>
              <a:t>Planetary Health and Humanities</a:t>
            </a:r>
          </a:p>
        </p:txBody>
      </p:sp>
      <p:sp>
        <p:nvSpPr>
          <p:cNvPr id="6" name="Slide Number Placeholder 5"/>
          <p:cNvSpPr>
            <a:spLocks noGrp="1"/>
          </p:cNvSpPr>
          <p:nvPr>
            <p:ph type="sldNum" sz="quarter" idx="12"/>
          </p:nvPr>
        </p:nvSpPr>
        <p:spPr/>
        <p:txBody>
          <a:bodyPr/>
          <a:lstStyle/>
          <a:p>
            <a:fld id="{8EFC0697-DEFA-E648-8A10-9D150A6C469A}" type="slidenum">
              <a:rPr lang="en-US" smtClean="0"/>
              <a:t>‹#›</a:t>
            </a:fld>
            <a:endParaRPr lang="en-US"/>
          </a:p>
        </p:txBody>
      </p:sp>
    </p:spTree>
    <p:extLst>
      <p:ext uri="{BB962C8B-B14F-4D97-AF65-F5344CB8AC3E}">
        <p14:creationId xmlns:p14="http://schemas.microsoft.com/office/powerpoint/2010/main" val="2531368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2751A0A-7724-394A-B44B-F0557A6C4D34}" type="datetime1">
              <a:rPr lang="en-US" smtClean="0"/>
              <a:t>4/16/20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Planetary Health and Humanities</a:t>
            </a: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EFC0697-DEFA-E648-8A10-9D150A6C469A}" type="slidenum">
              <a:rPr lang="en-US" smtClean="0"/>
              <a:t>‹#›</a:t>
            </a:fld>
            <a:endParaRPr lang="en-US"/>
          </a:p>
        </p:txBody>
      </p:sp>
    </p:spTree>
    <p:extLst>
      <p:ext uri="{BB962C8B-B14F-4D97-AF65-F5344CB8AC3E}">
        <p14:creationId xmlns:p14="http://schemas.microsoft.com/office/powerpoint/2010/main" val="280632586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D468D9-364D-F04B-8D5A-244735EE717A}"/>
              </a:ext>
            </a:extLst>
          </p:cNvPr>
          <p:cNvSpPr txBox="1"/>
          <p:nvPr/>
        </p:nvSpPr>
        <p:spPr>
          <a:xfrm>
            <a:off x="1325881" y="246888"/>
            <a:ext cx="8906256" cy="5577839"/>
          </a:xfrm>
          <a:prstGeom prst="rect">
            <a:avLst/>
          </a:prstGeom>
          <a:noFill/>
        </p:spPr>
        <p:txBody>
          <a:bodyPr wrap="square" rtlCol="0">
            <a:spAutoFit/>
          </a:bodyPr>
          <a:lstStyle/>
          <a:p>
            <a:pPr algn="ctr"/>
            <a:r>
              <a:rPr lang="en-US" sz="2800" b="1" dirty="0"/>
              <a:t>COVID-19 and Learning to Be Human</a:t>
            </a:r>
          </a:p>
          <a:p>
            <a:pPr algn="ctr"/>
            <a:endParaRPr lang="en-US" sz="2800" b="1" dirty="0"/>
          </a:p>
          <a:p>
            <a:pPr algn="ctr"/>
            <a:r>
              <a:rPr lang="en-US" sz="2800" dirty="0"/>
              <a:t>Harold P.  Sjursen</a:t>
            </a:r>
          </a:p>
          <a:p>
            <a:pPr algn="ctr"/>
            <a:endParaRPr lang="en-US" sz="2800" dirty="0"/>
          </a:p>
          <a:p>
            <a:pPr algn="ctr"/>
            <a:endParaRPr lang="en-US" sz="2800" dirty="0"/>
          </a:p>
          <a:p>
            <a:pPr algn="ctr"/>
            <a:r>
              <a:rPr lang="en-US" altLang="zh-CN" dirty="0"/>
              <a:t> </a:t>
            </a:r>
          </a:p>
          <a:p>
            <a:pPr algn="ctr"/>
            <a:endParaRPr lang="en-US" altLang="zh-CN" dirty="0"/>
          </a:p>
          <a:p>
            <a:pPr algn="ctr"/>
            <a:endParaRPr lang="en-US" altLang="zh-CN" dirty="0"/>
          </a:p>
          <a:p>
            <a:pPr algn="ctr"/>
            <a:endParaRPr lang="en-US" altLang="zh-CN" dirty="0"/>
          </a:p>
          <a:p>
            <a:pPr algn="ctr"/>
            <a:r>
              <a:rPr lang="en-US" altLang="zh-CN" dirty="0"/>
              <a:t>    </a:t>
            </a:r>
            <a:r>
              <a:rPr lang="zh-CN" altLang="en-US" dirty="0"/>
              <a:t>北京航空航天大学 </a:t>
            </a:r>
            <a:r>
              <a:rPr lang="en-US" sz="2400" b="1" dirty="0"/>
              <a:t> </a:t>
            </a:r>
            <a:endParaRPr lang="en-US" sz="2400" dirty="0"/>
          </a:p>
          <a:p>
            <a:endParaRPr lang="en-US" dirty="0"/>
          </a:p>
          <a:p>
            <a:endParaRPr lang="en-US" dirty="0"/>
          </a:p>
          <a:p>
            <a:endParaRPr lang="en-US" dirty="0"/>
          </a:p>
          <a:p>
            <a:endParaRPr lang="en-US" dirty="0"/>
          </a:p>
          <a:p>
            <a:r>
              <a:rPr lang="en-US" dirty="0"/>
              <a:t>                                                                                            Harold-</a:t>
            </a:r>
            <a:r>
              <a:rPr lang="en-US" dirty="0" err="1"/>
              <a:t>Sjursen.org</a:t>
            </a:r>
            <a:r>
              <a:rPr lang="en-US" dirty="0"/>
              <a:t>                                                                           </a:t>
            </a:r>
          </a:p>
          <a:p>
            <a:r>
              <a:rPr lang="en-US" dirty="0"/>
              <a:t>                                                                                    </a:t>
            </a:r>
            <a:r>
              <a:rPr lang="en-US" dirty="0" err="1"/>
              <a:t>harold.sjursen@nyu.edu</a:t>
            </a:r>
            <a:endParaRPr lang="en-US" dirty="0"/>
          </a:p>
        </p:txBody>
      </p:sp>
      <p:pic>
        <p:nvPicPr>
          <p:cNvPr id="4" name="Picture 3">
            <a:extLst>
              <a:ext uri="{FF2B5EF4-FFF2-40B4-BE49-F238E27FC236}">
                <a16:creationId xmlns:a16="http://schemas.microsoft.com/office/drawing/2014/main" id="{ACF182A5-BD47-8540-8B2C-6141DC2776C2}"/>
              </a:ext>
            </a:extLst>
          </p:cNvPr>
          <p:cNvPicPr>
            <a:picLocks noChangeAspect="1"/>
          </p:cNvPicPr>
          <p:nvPr/>
        </p:nvPicPr>
        <p:blipFill>
          <a:blip r:embed="rId2"/>
          <a:stretch>
            <a:fillRect/>
          </a:stretch>
        </p:blipFill>
        <p:spPr>
          <a:xfrm>
            <a:off x="4354293" y="3502191"/>
            <a:ext cx="482600" cy="482600"/>
          </a:xfrm>
          <a:prstGeom prst="rect">
            <a:avLst/>
          </a:prstGeom>
        </p:spPr>
      </p:pic>
      <p:pic>
        <p:nvPicPr>
          <p:cNvPr id="8" name="Picture 2">
            <a:extLst>
              <a:ext uri="{FF2B5EF4-FFF2-40B4-BE49-F238E27FC236}">
                <a16:creationId xmlns:a16="http://schemas.microsoft.com/office/drawing/2014/main" id="{7D439604-04BD-F849-B288-E564D0CB3D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4293" y="2644161"/>
            <a:ext cx="2781300" cy="482600"/>
          </a:xfrm>
          <a:prstGeom prst="rect">
            <a:avLst/>
          </a:prstGeom>
          <a:noFill/>
          <a:extLst>
            <a:ext uri="{909E8E84-426E-40DD-AFC4-6F175D3DCCD1}">
              <a14:hiddenFill xmlns:a14="http://schemas.microsoft.com/office/drawing/2010/main">
                <a:solidFill>
                  <a:srgbClr val="FFFFFF"/>
                </a:solidFill>
              </a14:hiddenFill>
            </a:ext>
          </a:extLst>
        </p:spPr>
      </p:pic>
      <p:sp>
        <p:nvSpPr>
          <p:cNvPr id="7" name="Footer Placeholder 6">
            <a:extLst>
              <a:ext uri="{FF2B5EF4-FFF2-40B4-BE49-F238E27FC236}">
                <a16:creationId xmlns:a16="http://schemas.microsoft.com/office/drawing/2014/main" id="{FD3D7DFD-A46A-444E-9A91-2B5F8B0C5C7D}"/>
              </a:ext>
            </a:extLst>
          </p:cNvPr>
          <p:cNvSpPr>
            <a:spLocks noGrp="1"/>
          </p:cNvSpPr>
          <p:nvPr>
            <p:ph type="ftr" sz="quarter" idx="11"/>
          </p:nvPr>
        </p:nvSpPr>
        <p:spPr>
          <a:xfrm>
            <a:off x="310896" y="6041362"/>
            <a:ext cx="6664050" cy="365125"/>
          </a:xfrm>
        </p:spPr>
        <p:txBody>
          <a:bodyPr/>
          <a:lstStyle/>
          <a:p>
            <a:r>
              <a:rPr lang="en-US" sz="1100" b="1" dirty="0"/>
              <a:t>Planetary Health and Humanities    </a:t>
            </a:r>
          </a:p>
        </p:txBody>
      </p:sp>
      <p:sp>
        <p:nvSpPr>
          <p:cNvPr id="9" name="Slide Number Placeholder 8">
            <a:extLst>
              <a:ext uri="{FF2B5EF4-FFF2-40B4-BE49-F238E27FC236}">
                <a16:creationId xmlns:a16="http://schemas.microsoft.com/office/drawing/2014/main" id="{5430B62D-B7E2-4146-BE86-6709B5ED0B0D}"/>
              </a:ext>
            </a:extLst>
          </p:cNvPr>
          <p:cNvSpPr>
            <a:spLocks noGrp="1"/>
          </p:cNvSpPr>
          <p:nvPr>
            <p:ph type="sldNum" sz="quarter" idx="12"/>
          </p:nvPr>
        </p:nvSpPr>
        <p:spPr/>
        <p:txBody>
          <a:bodyPr/>
          <a:lstStyle/>
          <a:p>
            <a:fld id="{8EFC0697-DEFA-E648-8A10-9D150A6C469A}" type="slidenum">
              <a:rPr lang="en-US" smtClean="0"/>
              <a:t>1</a:t>
            </a:fld>
            <a:endParaRPr lang="en-US"/>
          </a:p>
        </p:txBody>
      </p:sp>
    </p:spTree>
    <p:extLst>
      <p:ext uri="{BB962C8B-B14F-4D97-AF65-F5344CB8AC3E}">
        <p14:creationId xmlns:p14="http://schemas.microsoft.com/office/powerpoint/2010/main" val="370838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A41395-C93B-6C40-A6ED-8EB266E8B264}"/>
              </a:ext>
            </a:extLst>
          </p:cNvPr>
          <p:cNvSpPr txBox="1"/>
          <p:nvPr/>
        </p:nvSpPr>
        <p:spPr>
          <a:xfrm>
            <a:off x="1061156" y="372533"/>
            <a:ext cx="8302300" cy="5909310"/>
          </a:xfrm>
          <a:prstGeom prst="rect">
            <a:avLst/>
          </a:prstGeom>
          <a:noFill/>
        </p:spPr>
        <p:txBody>
          <a:bodyPr wrap="square" rtlCol="0">
            <a:spAutoFit/>
          </a:bodyPr>
          <a:lstStyle/>
          <a:p>
            <a:r>
              <a:rPr lang="en-US" i="1" dirty="0"/>
              <a:t>ABSTRACT</a:t>
            </a:r>
          </a:p>
          <a:p>
            <a:endParaRPr lang="en-US" dirty="0"/>
          </a:p>
          <a:p>
            <a:r>
              <a:rPr lang="en-US" dirty="0"/>
              <a:t>The XXIV World Philosophy Congress in Beijing during August, 2018 had the general theme, </a:t>
            </a:r>
            <a:r>
              <a:rPr lang="en-US" b="1" dirty="0"/>
              <a:t>“</a:t>
            </a:r>
            <a:r>
              <a:rPr lang="en-US" b="1" i="1" dirty="0"/>
              <a:t>Learning to Be Human</a:t>
            </a:r>
            <a:r>
              <a:rPr lang="en-US" b="1" dirty="0"/>
              <a:t>.”  </a:t>
            </a:r>
            <a:r>
              <a:rPr lang="en-US" dirty="0"/>
              <a:t>Although this theme resonates with principles of both Confucian and classical Greek philosophy, at the time there were some who found the issue quaint, somehow superseded by modernity and science. As we find ourselves now in the midst of a global, pandemic health crisis, understanding what it means to be human is crucial to our hopes for the future. I want to look at two ethical challenges, surprisingly interlocked, to the future of humanity that are posed by the spread of the novel coronavirus and COVID-19: First is </a:t>
            </a:r>
            <a:r>
              <a:rPr lang="en-US" b="1" i="1" dirty="0"/>
              <a:t>the use of medical AI </a:t>
            </a:r>
            <a:r>
              <a:rPr lang="en-US" dirty="0"/>
              <a:t>to diagnose and then determine the necessary treatment protocol and appropriate therapy for those infected; Second, the </a:t>
            </a:r>
            <a:r>
              <a:rPr lang="en-US" b="1" i="1" dirty="0"/>
              <a:t>identification of the virus as caused by an ethnic group and its cultural practices.</a:t>
            </a:r>
            <a:r>
              <a:rPr lang="en-US" dirty="0"/>
              <a:t> In this presentation I will outline the traditional philosophical ideal of being human and then show how the growing use medical AI together with rising ethnic/cultural xenophobia threaten this ideal. Finally I will discuss how these apparently disparate phenomena are related and how the fear of COVID-19 might lead to the acceptance of troubling ethical standards.</a:t>
            </a:r>
          </a:p>
          <a:p>
            <a:r>
              <a:rPr lang="en-US" dirty="0"/>
              <a:t> </a:t>
            </a:r>
          </a:p>
          <a:p>
            <a:endParaRPr lang="en-US" dirty="0"/>
          </a:p>
        </p:txBody>
      </p:sp>
      <p:sp>
        <p:nvSpPr>
          <p:cNvPr id="11" name="Footer Placeholder 10">
            <a:extLst>
              <a:ext uri="{FF2B5EF4-FFF2-40B4-BE49-F238E27FC236}">
                <a16:creationId xmlns:a16="http://schemas.microsoft.com/office/drawing/2014/main" id="{CC802966-4229-7A41-B233-61E26CA0310F}"/>
              </a:ext>
            </a:extLst>
          </p:cNvPr>
          <p:cNvSpPr>
            <a:spLocks noGrp="1"/>
          </p:cNvSpPr>
          <p:nvPr>
            <p:ph type="ftr" sz="quarter" idx="11"/>
          </p:nvPr>
        </p:nvSpPr>
        <p:spPr/>
        <p:txBody>
          <a:bodyPr/>
          <a:lstStyle/>
          <a:p>
            <a:r>
              <a:rPr lang="en-US" sz="1100" b="1" dirty="0"/>
              <a:t>Planetary Health and Humanities</a:t>
            </a:r>
          </a:p>
        </p:txBody>
      </p:sp>
      <p:sp>
        <p:nvSpPr>
          <p:cNvPr id="12" name="Slide Number Placeholder 11">
            <a:extLst>
              <a:ext uri="{FF2B5EF4-FFF2-40B4-BE49-F238E27FC236}">
                <a16:creationId xmlns:a16="http://schemas.microsoft.com/office/drawing/2014/main" id="{68E216D2-48AA-C047-9078-DEB71012ACD7}"/>
              </a:ext>
            </a:extLst>
          </p:cNvPr>
          <p:cNvSpPr>
            <a:spLocks noGrp="1"/>
          </p:cNvSpPr>
          <p:nvPr>
            <p:ph type="sldNum" sz="quarter" idx="12"/>
          </p:nvPr>
        </p:nvSpPr>
        <p:spPr/>
        <p:txBody>
          <a:bodyPr/>
          <a:lstStyle/>
          <a:p>
            <a:fld id="{8EFC0697-DEFA-E648-8A10-9D150A6C469A}" type="slidenum">
              <a:rPr lang="en-US" smtClean="0"/>
              <a:t>2</a:t>
            </a:fld>
            <a:endParaRPr lang="en-US"/>
          </a:p>
        </p:txBody>
      </p:sp>
    </p:spTree>
    <p:extLst>
      <p:ext uri="{BB962C8B-B14F-4D97-AF65-F5344CB8AC3E}">
        <p14:creationId xmlns:p14="http://schemas.microsoft.com/office/powerpoint/2010/main" val="1332874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D920209C-E85B-4D6F-A56F-724F5ADA81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9125522E-1DFD-4F78-912B-B922A2D39D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DA72C10-FE9D-49B3-80CB-A7EE8BCB38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6E7DF470-1055-45E4-AB9D-11E42EC53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6AA35CFF-3837-4B7F-B875-718AC2E14E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62F41804-A347-47E3-8BD8-BD00CF2F6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76894B81-EE9C-4546-BCFA-DD9ED2C0AD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3AF181D1-71AC-43D8-A6E1-D4C488D5DC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4132D661-917C-4D2D-8E37-8590B55D9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7969643D-8B71-434D-A235-68CB241F9D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DF15C24A-4BCF-47C0-B2FA-76A0EF3384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1" name="Rectangle 20">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24" name="Straight Connector 23">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4" name="Rectangle 33">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id="{EE2F2C81-CBF7-434C-AF4A-1F744DD0D3C4}"/>
              </a:ext>
            </a:extLst>
          </p:cNvPr>
          <p:cNvGraphicFramePr/>
          <p:nvPr>
            <p:extLst>
              <p:ext uri="{D42A27DB-BD31-4B8C-83A1-F6EECF244321}">
                <p14:modId xmlns:p14="http://schemas.microsoft.com/office/powerpoint/2010/main" val="3944769924"/>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725E8FA8-2034-CE4A-A419-01B66E353513}"/>
              </a:ext>
            </a:extLst>
          </p:cNvPr>
          <p:cNvSpPr txBox="1"/>
          <p:nvPr/>
        </p:nvSpPr>
        <p:spPr>
          <a:xfrm>
            <a:off x="249143" y="1551008"/>
            <a:ext cx="3025869" cy="2031325"/>
          </a:xfrm>
          <a:prstGeom prst="rect">
            <a:avLst/>
          </a:prstGeom>
          <a:noFill/>
        </p:spPr>
        <p:txBody>
          <a:bodyPr wrap="square" rtlCol="0">
            <a:spAutoFit/>
          </a:bodyPr>
          <a:lstStyle/>
          <a:p>
            <a:r>
              <a:rPr lang="en-US" dirty="0"/>
              <a:t>The paper is organized into these four sections. </a:t>
            </a:r>
          </a:p>
          <a:p>
            <a:endParaRPr lang="en-US" dirty="0"/>
          </a:p>
          <a:p>
            <a:r>
              <a:rPr lang="en-US" dirty="0"/>
              <a:t>In this presentation I follow a different scheme.</a:t>
            </a:r>
          </a:p>
          <a:p>
            <a:endParaRPr lang="en-US" dirty="0"/>
          </a:p>
          <a:p>
            <a:endParaRPr lang="en-US" dirty="0"/>
          </a:p>
        </p:txBody>
      </p:sp>
      <p:sp>
        <p:nvSpPr>
          <p:cNvPr id="5" name="Footer Placeholder 4">
            <a:extLst>
              <a:ext uri="{FF2B5EF4-FFF2-40B4-BE49-F238E27FC236}">
                <a16:creationId xmlns:a16="http://schemas.microsoft.com/office/drawing/2014/main" id="{3AC4E717-03AE-344C-AC3A-AABDE08EAF7D}"/>
              </a:ext>
            </a:extLst>
          </p:cNvPr>
          <p:cNvSpPr>
            <a:spLocks noGrp="1"/>
          </p:cNvSpPr>
          <p:nvPr>
            <p:ph type="ftr" sz="quarter" idx="11"/>
          </p:nvPr>
        </p:nvSpPr>
        <p:spPr/>
        <p:txBody>
          <a:bodyPr/>
          <a:lstStyle/>
          <a:p>
            <a:r>
              <a:rPr lang="en-US" sz="1100" b="1" dirty="0"/>
              <a:t>Planetary Health and Humanities</a:t>
            </a:r>
          </a:p>
        </p:txBody>
      </p:sp>
      <p:sp>
        <p:nvSpPr>
          <p:cNvPr id="6" name="Slide Number Placeholder 5">
            <a:extLst>
              <a:ext uri="{FF2B5EF4-FFF2-40B4-BE49-F238E27FC236}">
                <a16:creationId xmlns:a16="http://schemas.microsoft.com/office/drawing/2014/main" id="{673E060F-2C98-B445-9E12-72C6A9484725}"/>
              </a:ext>
            </a:extLst>
          </p:cNvPr>
          <p:cNvSpPr>
            <a:spLocks noGrp="1"/>
          </p:cNvSpPr>
          <p:nvPr>
            <p:ph type="sldNum" sz="quarter" idx="12"/>
          </p:nvPr>
        </p:nvSpPr>
        <p:spPr/>
        <p:txBody>
          <a:bodyPr/>
          <a:lstStyle/>
          <a:p>
            <a:fld id="{8EFC0697-DEFA-E648-8A10-9D150A6C469A}" type="slidenum">
              <a:rPr lang="en-US" smtClean="0"/>
              <a:t>3</a:t>
            </a:fld>
            <a:endParaRPr lang="en-US"/>
          </a:p>
        </p:txBody>
      </p:sp>
    </p:spTree>
    <p:extLst>
      <p:ext uri="{BB962C8B-B14F-4D97-AF65-F5344CB8AC3E}">
        <p14:creationId xmlns:p14="http://schemas.microsoft.com/office/powerpoint/2010/main" val="3446429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AFAA1F-1C06-3C4C-AAB1-7F2819DD3FE1}"/>
              </a:ext>
            </a:extLst>
          </p:cNvPr>
          <p:cNvSpPr txBox="1"/>
          <p:nvPr/>
        </p:nvSpPr>
        <p:spPr>
          <a:xfrm>
            <a:off x="775504" y="775504"/>
            <a:ext cx="9954228" cy="5632311"/>
          </a:xfrm>
          <a:prstGeom prst="rect">
            <a:avLst/>
          </a:prstGeom>
          <a:noFill/>
        </p:spPr>
        <p:txBody>
          <a:bodyPr wrap="square" rtlCol="0">
            <a:spAutoFit/>
          </a:bodyPr>
          <a:lstStyle/>
          <a:p>
            <a:endParaRPr lang="en-US" dirty="0"/>
          </a:p>
          <a:p>
            <a:r>
              <a:rPr lang="en-US" dirty="0"/>
              <a:t>I. </a:t>
            </a:r>
          </a:p>
          <a:p>
            <a:endParaRPr lang="en-US" dirty="0"/>
          </a:p>
          <a:p>
            <a:r>
              <a:rPr lang="en-US" dirty="0"/>
              <a:t>a. Medicine is sometimes described as an art or set of arts, often as the healing art(s). Modern medicine is also said to be scientific in the sense that the healing arts are based upon science (for example, knowledge of the human body as explained by biological science). </a:t>
            </a:r>
          </a:p>
          <a:p>
            <a:r>
              <a:rPr lang="en-US" i="1" dirty="0"/>
              <a:t>b. </a:t>
            </a:r>
            <a:r>
              <a:rPr lang="en-US" dirty="0"/>
              <a:t>Some disciplines explain while others seek to </a:t>
            </a:r>
            <a:r>
              <a:rPr lang="en-US" i="1" dirty="0"/>
              <a:t>understand. </a:t>
            </a:r>
            <a:endParaRPr lang="en-US" dirty="0"/>
          </a:p>
          <a:p>
            <a:r>
              <a:rPr lang="en-US" dirty="0"/>
              <a:t>c. Where on this spectrum are the humanities found? </a:t>
            </a:r>
          </a:p>
          <a:p>
            <a:r>
              <a:rPr lang="en-US" dirty="0"/>
              <a:t>d. In clinical medicine and in the humanities personal experience is a factor. Should it be part of medicine? </a:t>
            </a:r>
          </a:p>
          <a:p>
            <a:r>
              <a:rPr lang="en-US" dirty="0"/>
              <a:t>e. Medical humanities and “learning to be human.” </a:t>
            </a:r>
          </a:p>
          <a:p>
            <a:br>
              <a:rPr lang="en-US" dirty="0"/>
            </a:br>
            <a:endParaRPr lang="en-US" dirty="0"/>
          </a:p>
          <a:p>
            <a:br>
              <a:rPr lang="en-US" dirty="0"/>
            </a:br>
            <a:endParaRPr lang="en-US" dirty="0"/>
          </a:p>
          <a:p>
            <a:br>
              <a:rPr lang="en-US" dirty="0"/>
            </a:br>
            <a:endParaRPr lang="en-US" dirty="0"/>
          </a:p>
          <a:p>
            <a:br>
              <a:rPr lang="en-US" dirty="0"/>
            </a:br>
            <a:endParaRPr lang="en-US" dirty="0"/>
          </a:p>
          <a:p>
            <a:endParaRPr lang="en-US" dirty="0"/>
          </a:p>
        </p:txBody>
      </p:sp>
      <p:pic>
        <p:nvPicPr>
          <p:cNvPr id="4" name="Picture 3" descr="A picture containing person, wearing, looking, holding&#10;&#10;Description automatically generated">
            <a:extLst>
              <a:ext uri="{FF2B5EF4-FFF2-40B4-BE49-F238E27FC236}">
                <a16:creationId xmlns:a16="http://schemas.microsoft.com/office/drawing/2014/main" id="{0CF7868B-1BB1-514E-99A1-575C5790B15B}"/>
              </a:ext>
            </a:extLst>
          </p:cNvPr>
          <p:cNvPicPr>
            <a:picLocks noChangeAspect="1"/>
          </p:cNvPicPr>
          <p:nvPr/>
        </p:nvPicPr>
        <p:blipFill>
          <a:blip r:embed="rId3"/>
          <a:stretch>
            <a:fillRect/>
          </a:stretch>
        </p:blipFill>
        <p:spPr>
          <a:xfrm>
            <a:off x="775504" y="4160520"/>
            <a:ext cx="2698878" cy="1792224"/>
          </a:xfrm>
          <a:prstGeom prst="rect">
            <a:avLst/>
          </a:prstGeom>
        </p:spPr>
      </p:pic>
      <p:sp>
        <p:nvSpPr>
          <p:cNvPr id="5" name="Footer Placeholder 4">
            <a:extLst>
              <a:ext uri="{FF2B5EF4-FFF2-40B4-BE49-F238E27FC236}">
                <a16:creationId xmlns:a16="http://schemas.microsoft.com/office/drawing/2014/main" id="{86E2B33C-233A-6F4B-8564-2DBDB2134C42}"/>
              </a:ext>
            </a:extLst>
          </p:cNvPr>
          <p:cNvSpPr>
            <a:spLocks noGrp="1"/>
          </p:cNvSpPr>
          <p:nvPr>
            <p:ph type="ftr" sz="quarter" idx="11"/>
          </p:nvPr>
        </p:nvSpPr>
        <p:spPr/>
        <p:txBody>
          <a:bodyPr/>
          <a:lstStyle/>
          <a:p>
            <a:r>
              <a:rPr lang="en-US"/>
              <a:t>Planetary Health and Humanities</a:t>
            </a:r>
          </a:p>
        </p:txBody>
      </p:sp>
      <p:sp>
        <p:nvSpPr>
          <p:cNvPr id="6" name="Slide Number Placeholder 5">
            <a:extLst>
              <a:ext uri="{FF2B5EF4-FFF2-40B4-BE49-F238E27FC236}">
                <a16:creationId xmlns:a16="http://schemas.microsoft.com/office/drawing/2014/main" id="{8215B7C2-BAD7-B447-8E37-AFE87F699E3C}"/>
              </a:ext>
            </a:extLst>
          </p:cNvPr>
          <p:cNvSpPr>
            <a:spLocks noGrp="1"/>
          </p:cNvSpPr>
          <p:nvPr>
            <p:ph type="sldNum" sz="quarter" idx="12"/>
          </p:nvPr>
        </p:nvSpPr>
        <p:spPr/>
        <p:txBody>
          <a:bodyPr/>
          <a:lstStyle/>
          <a:p>
            <a:fld id="{8EFC0697-DEFA-E648-8A10-9D150A6C469A}" type="slidenum">
              <a:rPr lang="en-US" smtClean="0"/>
              <a:t>4</a:t>
            </a:fld>
            <a:endParaRPr lang="en-US"/>
          </a:p>
        </p:txBody>
      </p:sp>
    </p:spTree>
    <p:extLst>
      <p:ext uri="{BB962C8B-B14F-4D97-AF65-F5344CB8AC3E}">
        <p14:creationId xmlns:p14="http://schemas.microsoft.com/office/powerpoint/2010/main" val="4031677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7C2803-8826-864B-8FE9-DDE0F4D0BFFC}"/>
              </a:ext>
            </a:extLst>
          </p:cNvPr>
          <p:cNvSpPr txBox="1"/>
          <p:nvPr/>
        </p:nvSpPr>
        <p:spPr>
          <a:xfrm>
            <a:off x="601883" y="659757"/>
            <a:ext cx="8495817" cy="5632311"/>
          </a:xfrm>
          <a:prstGeom prst="rect">
            <a:avLst/>
          </a:prstGeom>
          <a:noFill/>
        </p:spPr>
        <p:txBody>
          <a:bodyPr wrap="square" rtlCol="0">
            <a:spAutoFit/>
          </a:bodyPr>
          <a:lstStyle/>
          <a:p>
            <a:endParaRPr lang="en-US" dirty="0"/>
          </a:p>
          <a:p>
            <a:r>
              <a:rPr lang="en-US" dirty="0"/>
              <a:t>II.</a:t>
            </a:r>
          </a:p>
          <a:p>
            <a:r>
              <a:rPr lang="en-US" dirty="0"/>
              <a:t> </a:t>
            </a:r>
          </a:p>
          <a:p>
            <a:r>
              <a:rPr lang="en-US" dirty="0"/>
              <a:t>a. How is the corona virus perceived? </a:t>
            </a:r>
          </a:p>
          <a:p>
            <a:r>
              <a:rPr lang="en-US" dirty="0"/>
              <a:t>b. Invisibility; our lack of knowledge; fear and awe. </a:t>
            </a:r>
          </a:p>
          <a:p>
            <a:r>
              <a:rPr lang="en-US" dirty="0"/>
              <a:t>c. The war or battle metaphor; healing versus fighting; restoring versus     eliminating</a:t>
            </a:r>
          </a:p>
          <a:p>
            <a:endParaRPr lang="en-US" dirty="0"/>
          </a:p>
          <a:p>
            <a:endParaRPr lang="en-US" dirty="0"/>
          </a:p>
          <a:p>
            <a:endParaRPr lang="en-US" dirty="0"/>
          </a:p>
          <a:p>
            <a:endParaRPr lang="en-US" dirty="0"/>
          </a:p>
          <a:p>
            <a:endParaRPr lang="en-US" dirty="0"/>
          </a:p>
          <a:p>
            <a:endParaRPr lang="en-US" dirty="0"/>
          </a:p>
          <a:p>
            <a:r>
              <a:rPr lang="en-US" dirty="0"/>
              <a:t>III. </a:t>
            </a:r>
          </a:p>
          <a:p>
            <a:endParaRPr lang="en-US" dirty="0"/>
          </a:p>
          <a:p>
            <a:r>
              <a:rPr lang="en-US" dirty="0"/>
              <a:t>a. How two otherwise dissimilar and apparently unrelated phenomena come together. </a:t>
            </a:r>
          </a:p>
          <a:p>
            <a:r>
              <a:rPr lang="en-US" dirty="0"/>
              <a:t>b. AI </a:t>
            </a:r>
          </a:p>
          <a:p>
            <a:r>
              <a:rPr lang="en-US" dirty="0"/>
              <a:t>c. Xenophobic racism </a:t>
            </a:r>
          </a:p>
          <a:p>
            <a:endParaRPr lang="en-US" dirty="0"/>
          </a:p>
        </p:txBody>
      </p:sp>
      <p:pic>
        <p:nvPicPr>
          <p:cNvPr id="4" name="Picture 3" descr="A statue of a person&#10;&#10;Description automatically generated">
            <a:extLst>
              <a:ext uri="{FF2B5EF4-FFF2-40B4-BE49-F238E27FC236}">
                <a16:creationId xmlns:a16="http://schemas.microsoft.com/office/drawing/2014/main" id="{9CD354D1-EE9F-504D-AC63-691829A3F07F}"/>
              </a:ext>
            </a:extLst>
          </p:cNvPr>
          <p:cNvPicPr>
            <a:picLocks noChangeAspect="1"/>
          </p:cNvPicPr>
          <p:nvPr/>
        </p:nvPicPr>
        <p:blipFill>
          <a:blip r:embed="rId2"/>
          <a:stretch>
            <a:fillRect/>
          </a:stretch>
        </p:blipFill>
        <p:spPr>
          <a:xfrm>
            <a:off x="7075538" y="2642616"/>
            <a:ext cx="2618117" cy="1810512"/>
          </a:xfrm>
          <a:prstGeom prst="rect">
            <a:avLst/>
          </a:prstGeom>
        </p:spPr>
      </p:pic>
      <p:sp>
        <p:nvSpPr>
          <p:cNvPr id="5" name="Footer Placeholder 4">
            <a:extLst>
              <a:ext uri="{FF2B5EF4-FFF2-40B4-BE49-F238E27FC236}">
                <a16:creationId xmlns:a16="http://schemas.microsoft.com/office/drawing/2014/main" id="{D9B2C556-FF02-CF43-9D0A-88C8AC32CACA}"/>
              </a:ext>
            </a:extLst>
          </p:cNvPr>
          <p:cNvSpPr>
            <a:spLocks noGrp="1"/>
          </p:cNvSpPr>
          <p:nvPr>
            <p:ph type="ftr" sz="quarter" idx="11"/>
          </p:nvPr>
        </p:nvSpPr>
        <p:spPr/>
        <p:txBody>
          <a:bodyPr/>
          <a:lstStyle/>
          <a:p>
            <a:r>
              <a:rPr lang="en-US" sz="1100" b="1" dirty="0"/>
              <a:t>Planetary Health and Humanities</a:t>
            </a:r>
          </a:p>
        </p:txBody>
      </p:sp>
      <p:sp>
        <p:nvSpPr>
          <p:cNvPr id="6" name="Slide Number Placeholder 5">
            <a:extLst>
              <a:ext uri="{FF2B5EF4-FFF2-40B4-BE49-F238E27FC236}">
                <a16:creationId xmlns:a16="http://schemas.microsoft.com/office/drawing/2014/main" id="{EE813BD2-13EF-8A40-871A-E259072FF049}"/>
              </a:ext>
            </a:extLst>
          </p:cNvPr>
          <p:cNvSpPr>
            <a:spLocks noGrp="1"/>
          </p:cNvSpPr>
          <p:nvPr>
            <p:ph type="sldNum" sz="quarter" idx="12"/>
          </p:nvPr>
        </p:nvSpPr>
        <p:spPr/>
        <p:txBody>
          <a:bodyPr/>
          <a:lstStyle/>
          <a:p>
            <a:fld id="{8EFC0697-DEFA-E648-8A10-9D150A6C469A}" type="slidenum">
              <a:rPr lang="en-US" smtClean="0"/>
              <a:t>5</a:t>
            </a:fld>
            <a:endParaRPr lang="en-US"/>
          </a:p>
        </p:txBody>
      </p:sp>
    </p:spTree>
    <p:extLst>
      <p:ext uri="{BB962C8B-B14F-4D97-AF65-F5344CB8AC3E}">
        <p14:creationId xmlns:p14="http://schemas.microsoft.com/office/powerpoint/2010/main" val="1047985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B19E57-D0C3-C747-87E2-F8BCADFA2BB3}"/>
              </a:ext>
            </a:extLst>
          </p:cNvPr>
          <p:cNvSpPr txBox="1"/>
          <p:nvPr/>
        </p:nvSpPr>
        <p:spPr>
          <a:xfrm>
            <a:off x="6096000" y="867638"/>
            <a:ext cx="3916099" cy="2031325"/>
          </a:xfrm>
          <a:prstGeom prst="rect">
            <a:avLst/>
          </a:prstGeom>
          <a:noFill/>
        </p:spPr>
        <p:txBody>
          <a:bodyPr wrap="square" rtlCol="0">
            <a:spAutoFit/>
          </a:bodyPr>
          <a:lstStyle/>
          <a:p>
            <a:r>
              <a:rPr lang="en-US" dirty="0"/>
              <a:t>IV. </a:t>
            </a:r>
          </a:p>
          <a:p>
            <a:endParaRPr lang="en-US" dirty="0"/>
          </a:p>
          <a:p>
            <a:r>
              <a:rPr lang="en-US" dirty="0"/>
              <a:t>a. Rationality and superiority </a:t>
            </a:r>
          </a:p>
          <a:p>
            <a:r>
              <a:rPr lang="en-US" dirty="0"/>
              <a:t>b. The seen and the unseen </a:t>
            </a:r>
          </a:p>
          <a:p>
            <a:r>
              <a:rPr lang="en-US" dirty="0"/>
              <a:t>c. Master and slave </a:t>
            </a:r>
          </a:p>
          <a:p>
            <a:r>
              <a:rPr lang="en-US" dirty="0"/>
              <a:t>d. Self and other </a:t>
            </a:r>
          </a:p>
          <a:p>
            <a:endParaRPr lang="en-US" dirty="0"/>
          </a:p>
        </p:txBody>
      </p:sp>
      <p:sp>
        <p:nvSpPr>
          <p:cNvPr id="3" name="Rectangle 2">
            <a:extLst>
              <a:ext uri="{FF2B5EF4-FFF2-40B4-BE49-F238E27FC236}">
                <a16:creationId xmlns:a16="http://schemas.microsoft.com/office/drawing/2014/main" id="{CB19C7AC-6969-014C-AF8D-029458F5F6C0}"/>
              </a:ext>
            </a:extLst>
          </p:cNvPr>
          <p:cNvSpPr/>
          <p:nvPr/>
        </p:nvSpPr>
        <p:spPr>
          <a:xfrm>
            <a:off x="6096000" y="3105835"/>
            <a:ext cx="3048000" cy="2308324"/>
          </a:xfrm>
          <a:prstGeom prst="rect">
            <a:avLst/>
          </a:prstGeom>
        </p:spPr>
        <p:txBody>
          <a:bodyPr wrap="square">
            <a:spAutoFit/>
          </a:bodyPr>
          <a:lstStyle/>
          <a:p>
            <a:endParaRPr lang="en-US" dirty="0"/>
          </a:p>
          <a:p>
            <a:endParaRPr lang="en-US" dirty="0"/>
          </a:p>
          <a:p>
            <a:endParaRPr lang="en-US" dirty="0"/>
          </a:p>
          <a:p>
            <a:endParaRPr lang="en-US" dirty="0"/>
          </a:p>
          <a:p>
            <a:r>
              <a:rPr lang="en-US" dirty="0"/>
              <a:t>V.</a:t>
            </a:r>
          </a:p>
          <a:p>
            <a:endParaRPr lang="en-US" dirty="0"/>
          </a:p>
          <a:p>
            <a:r>
              <a:rPr lang="en-US" dirty="0"/>
              <a:t>a. Affirming life and the human experience </a:t>
            </a:r>
          </a:p>
        </p:txBody>
      </p:sp>
      <p:pic>
        <p:nvPicPr>
          <p:cNvPr id="6" name="Picture 5" descr="A picture containing drawing&#10;&#10;Description automatically generated">
            <a:extLst>
              <a:ext uri="{FF2B5EF4-FFF2-40B4-BE49-F238E27FC236}">
                <a16:creationId xmlns:a16="http://schemas.microsoft.com/office/drawing/2014/main" id="{AE005033-936A-5A42-B880-2FD0182C6696}"/>
              </a:ext>
            </a:extLst>
          </p:cNvPr>
          <p:cNvPicPr>
            <a:picLocks noChangeAspect="1"/>
          </p:cNvPicPr>
          <p:nvPr/>
        </p:nvPicPr>
        <p:blipFill>
          <a:blip r:embed="rId2"/>
          <a:stretch>
            <a:fillRect/>
          </a:stretch>
        </p:blipFill>
        <p:spPr>
          <a:xfrm>
            <a:off x="445008" y="2286731"/>
            <a:ext cx="3288777" cy="1973266"/>
          </a:xfrm>
          <a:prstGeom prst="rect">
            <a:avLst/>
          </a:prstGeom>
        </p:spPr>
      </p:pic>
      <p:sp>
        <p:nvSpPr>
          <p:cNvPr id="7" name="Footer Placeholder 6">
            <a:extLst>
              <a:ext uri="{FF2B5EF4-FFF2-40B4-BE49-F238E27FC236}">
                <a16:creationId xmlns:a16="http://schemas.microsoft.com/office/drawing/2014/main" id="{C0407ED4-4A6F-B14E-89A4-57D8176B901B}"/>
              </a:ext>
            </a:extLst>
          </p:cNvPr>
          <p:cNvSpPr>
            <a:spLocks noGrp="1"/>
          </p:cNvSpPr>
          <p:nvPr>
            <p:ph type="ftr" sz="quarter" idx="11"/>
          </p:nvPr>
        </p:nvSpPr>
        <p:spPr/>
        <p:txBody>
          <a:bodyPr/>
          <a:lstStyle/>
          <a:p>
            <a:r>
              <a:rPr lang="en-US" sz="1100" b="1" dirty="0"/>
              <a:t>Planetary Health and Humanities</a:t>
            </a:r>
          </a:p>
        </p:txBody>
      </p:sp>
      <p:sp>
        <p:nvSpPr>
          <p:cNvPr id="8" name="Slide Number Placeholder 7">
            <a:extLst>
              <a:ext uri="{FF2B5EF4-FFF2-40B4-BE49-F238E27FC236}">
                <a16:creationId xmlns:a16="http://schemas.microsoft.com/office/drawing/2014/main" id="{CEFB7CFF-7CEA-854D-9E28-4C5754FC948F}"/>
              </a:ext>
            </a:extLst>
          </p:cNvPr>
          <p:cNvSpPr>
            <a:spLocks noGrp="1"/>
          </p:cNvSpPr>
          <p:nvPr>
            <p:ph type="sldNum" sz="quarter" idx="12"/>
          </p:nvPr>
        </p:nvSpPr>
        <p:spPr/>
        <p:txBody>
          <a:bodyPr/>
          <a:lstStyle/>
          <a:p>
            <a:fld id="{8EFC0697-DEFA-E648-8A10-9D150A6C469A}" type="slidenum">
              <a:rPr lang="en-US" smtClean="0"/>
              <a:t>6</a:t>
            </a:fld>
            <a:endParaRPr lang="en-US"/>
          </a:p>
        </p:txBody>
      </p:sp>
    </p:spTree>
    <p:extLst>
      <p:ext uri="{BB962C8B-B14F-4D97-AF65-F5344CB8AC3E}">
        <p14:creationId xmlns:p14="http://schemas.microsoft.com/office/powerpoint/2010/main" val="2811355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FC4AEC-96E9-4144-86FA-E5AD2820B32F}"/>
              </a:ext>
            </a:extLst>
          </p:cNvPr>
          <p:cNvSpPr txBox="1"/>
          <p:nvPr/>
        </p:nvSpPr>
        <p:spPr>
          <a:xfrm>
            <a:off x="648182" y="682906"/>
            <a:ext cx="8599990" cy="646331"/>
          </a:xfrm>
          <a:prstGeom prst="rect">
            <a:avLst/>
          </a:prstGeom>
          <a:noFill/>
        </p:spPr>
        <p:txBody>
          <a:bodyPr wrap="square" rtlCol="0">
            <a:spAutoFit/>
          </a:bodyPr>
          <a:lstStyle/>
          <a:p>
            <a:r>
              <a:rPr lang="en-US" dirty="0"/>
              <a:t>. </a:t>
            </a:r>
          </a:p>
          <a:p>
            <a:endParaRPr lang="en-US" dirty="0"/>
          </a:p>
        </p:txBody>
      </p:sp>
      <p:sp>
        <p:nvSpPr>
          <p:cNvPr id="3" name="TextBox 2">
            <a:extLst>
              <a:ext uri="{FF2B5EF4-FFF2-40B4-BE49-F238E27FC236}">
                <a16:creationId xmlns:a16="http://schemas.microsoft.com/office/drawing/2014/main" id="{82DC3D22-31EF-AF49-B2E6-11AF99B50AFD}"/>
              </a:ext>
            </a:extLst>
          </p:cNvPr>
          <p:cNvSpPr txBox="1"/>
          <p:nvPr/>
        </p:nvSpPr>
        <p:spPr>
          <a:xfrm>
            <a:off x="1365813" y="2511706"/>
            <a:ext cx="7604567" cy="523220"/>
          </a:xfrm>
          <a:prstGeom prst="rect">
            <a:avLst/>
          </a:prstGeom>
          <a:noFill/>
        </p:spPr>
        <p:txBody>
          <a:bodyPr wrap="square" rtlCol="0">
            <a:spAutoFit/>
          </a:bodyPr>
          <a:lstStyle/>
          <a:p>
            <a:r>
              <a:rPr lang="en-US" sz="2800" dirty="0"/>
              <a:t>         </a:t>
            </a:r>
            <a:r>
              <a:rPr lang="en-US" sz="2800" b="1" dirty="0"/>
              <a:t>Many Thanks                         </a:t>
            </a:r>
            <a:r>
              <a:rPr lang="zh-CN" altLang="en-US" sz="2800" dirty="0"/>
              <a:t>非常感谢</a:t>
            </a:r>
            <a:endParaRPr lang="en-US" sz="2800" dirty="0"/>
          </a:p>
        </p:txBody>
      </p:sp>
      <p:sp>
        <p:nvSpPr>
          <p:cNvPr id="4" name="TextBox 3">
            <a:extLst>
              <a:ext uri="{FF2B5EF4-FFF2-40B4-BE49-F238E27FC236}">
                <a16:creationId xmlns:a16="http://schemas.microsoft.com/office/drawing/2014/main" id="{79B5CC19-808A-E748-952D-6F9DFE7FF6E0}"/>
              </a:ext>
            </a:extLst>
          </p:cNvPr>
          <p:cNvSpPr txBox="1"/>
          <p:nvPr/>
        </p:nvSpPr>
        <p:spPr>
          <a:xfrm>
            <a:off x="6739128" y="5020056"/>
            <a:ext cx="2834640" cy="1200329"/>
          </a:xfrm>
          <a:prstGeom prst="rect">
            <a:avLst/>
          </a:prstGeom>
          <a:noFill/>
        </p:spPr>
        <p:txBody>
          <a:bodyPr wrap="square" rtlCol="0">
            <a:spAutoFit/>
          </a:bodyPr>
          <a:lstStyle/>
          <a:p>
            <a:r>
              <a:rPr lang="en-US" dirty="0"/>
              <a:t>                                                                                                   Harold-</a:t>
            </a:r>
            <a:r>
              <a:rPr lang="en-US" dirty="0" err="1"/>
              <a:t>Sjursen.org</a:t>
            </a:r>
            <a:r>
              <a:rPr lang="en-US" dirty="0"/>
              <a:t>                                                                                       </a:t>
            </a:r>
            <a:r>
              <a:rPr lang="en-US" dirty="0" err="1"/>
              <a:t>harold.sjursen@nyu.edu</a:t>
            </a:r>
            <a:endParaRPr lang="en-US" dirty="0"/>
          </a:p>
          <a:p>
            <a:endParaRPr lang="en-US" dirty="0"/>
          </a:p>
        </p:txBody>
      </p:sp>
      <p:sp>
        <p:nvSpPr>
          <p:cNvPr id="5" name="Footer Placeholder 4">
            <a:extLst>
              <a:ext uri="{FF2B5EF4-FFF2-40B4-BE49-F238E27FC236}">
                <a16:creationId xmlns:a16="http://schemas.microsoft.com/office/drawing/2014/main" id="{1BD490F9-D871-4C4B-99CC-4EE63B012E5F}"/>
              </a:ext>
            </a:extLst>
          </p:cNvPr>
          <p:cNvSpPr>
            <a:spLocks noGrp="1"/>
          </p:cNvSpPr>
          <p:nvPr>
            <p:ph type="ftr" sz="quarter" idx="11"/>
          </p:nvPr>
        </p:nvSpPr>
        <p:spPr/>
        <p:txBody>
          <a:bodyPr/>
          <a:lstStyle/>
          <a:p>
            <a:r>
              <a:rPr lang="en-US" sz="1100" b="1" dirty="0"/>
              <a:t>Planetary Health and Humanities</a:t>
            </a:r>
          </a:p>
        </p:txBody>
      </p:sp>
      <p:sp>
        <p:nvSpPr>
          <p:cNvPr id="6" name="Slide Number Placeholder 5">
            <a:extLst>
              <a:ext uri="{FF2B5EF4-FFF2-40B4-BE49-F238E27FC236}">
                <a16:creationId xmlns:a16="http://schemas.microsoft.com/office/drawing/2014/main" id="{9F68FE7C-368A-1847-A618-F503B201F567}"/>
              </a:ext>
            </a:extLst>
          </p:cNvPr>
          <p:cNvSpPr>
            <a:spLocks noGrp="1"/>
          </p:cNvSpPr>
          <p:nvPr>
            <p:ph type="sldNum" sz="quarter" idx="12"/>
          </p:nvPr>
        </p:nvSpPr>
        <p:spPr/>
        <p:txBody>
          <a:bodyPr/>
          <a:lstStyle/>
          <a:p>
            <a:fld id="{8EFC0697-DEFA-E648-8A10-9D150A6C469A}" type="slidenum">
              <a:rPr lang="en-US" smtClean="0"/>
              <a:t>7</a:t>
            </a:fld>
            <a:endParaRPr lang="en-US"/>
          </a:p>
        </p:txBody>
      </p:sp>
    </p:spTree>
    <p:extLst>
      <p:ext uri="{BB962C8B-B14F-4D97-AF65-F5344CB8AC3E}">
        <p14:creationId xmlns:p14="http://schemas.microsoft.com/office/powerpoint/2010/main" val="413102029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565</Words>
  <Application>Microsoft Macintosh PowerPoint</Application>
  <PresentationFormat>Widescreen</PresentationFormat>
  <Paragraphs>87</Paragraphs>
  <Slides>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Harold Sjursen</dc:creator>
  <cp:keywords/>
  <dc:description/>
  <cp:lastModifiedBy>Harold Sjursen</cp:lastModifiedBy>
  <cp:revision>1</cp:revision>
  <dcterms:created xsi:type="dcterms:W3CDTF">2020-04-16T15:45:43Z</dcterms:created>
  <dcterms:modified xsi:type="dcterms:W3CDTF">2020-04-16T16:55:41Z</dcterms:modified>
  <cp:category/>
</cp:coreProperties>
</file>