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  <p:sldMasterId id="2147483780" r:id="rId2"/>
    <p:sldMasterId id="2147483852" r:id="rId3"/>
  </p:sldMasterIdLst>
  <p:notesMasterIdLst>
    <p:notesMasterId r:id="rId17"/>
  </p:notesMasterIdLst>
  <p:sldIdLst>
    <p:sldId id="578" r:id="rId4"/>
    <p:sldId id="608" r:id="rId5"/>
    <p:sldId id="586" r:id="rId6"/>
    <p:sldId id="618" r:id="rId7"/>
    <p:sldId id="619" r:id="rId8"/>
    <p:sldId id="614" r:id="rId9"/>
    <p:sldId id="556" r:id="rId10"/>
    <p:sldId id="615" r:id="rId11"/>
    <p:sldId id="585" r:id="rId12"/>
    <p:sldId id="609" r:id="rId13"/>
    <p:sldId id="611" r:id="rId14"/>
    <p:sldId id="617" r:id="rId15"/>
    <p:sldId id="620" r:id="rId16"/>
  </p:sldIdLst>
  <p:sldSz cx="9144000" cy="6858000" type="screen4x3"/>
  <p:notesSz cx="6797675" cy="9926638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E89F"/>
    <a:srgbClr val="C67474"/>
    <a:srgbClr val="FF9393"/>
    <a:srgbClr val="FFC5C5"/>
    <a:srgbClr val="FFE699"/>
    <a:srgbClr val="B4C7E7"/>
    <a:srgbClr val="F8CBAD"/>
    <a:srgbClr val="D0CECE"/>
    <a:srgbClr val="C5E0B4"/>
    <a:srgbClr val="9DC3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10A1B5D5-9B99-4C35-A422-299274C87663}" styleName="中等深淺樣式 1 - 輔色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6" autoAdjust="0"/>
    <p:restoredTop sz="95360" autoAdjust="0"/>
  </p:normalViewPr>
  <p:slideViewPr>
    <p:cSldViewPr snapToGrid="0">
      <p:cViewPr varScale="1">
        <p:scale>
          <a:sx n="61" d="100"/>
          <a:sy n="61" d="100"/>
        </p:scale>
        <p:origin x="139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meish\Dropbox\2020%20nCoV\Policy\Efficacy\Efficacy_Korea.xlsx" TargetMode="Externa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chartUserShapes" Target="../drawings/drawing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meish\Dropbox\2020%20nCoV\Policy\Efficacy\Efficacy_Korea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C:\Dropbox%20(DHCG)\&#12300;DHCG%20&#12301;&#22296;&#38538;&#36039;&#26009;&#22846;\2020%20nCoV\Social%20distance\&#26032;&#22825;&#22320;&#25945;&#26371;\simulation\Summary_Korea_intervention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G:\Dropbox\&#12300;DHCG%20&#12301;&#22296;&#38538;&#36039;&#26009;&#22846;\2020%20nCoV\Social%20distance\&#22823;&#30002;&#23229;&#31062;\simulate\Summary_MZ_intervention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工作表1!$E$1</c:f>
              <c:strCache>
                <c:ptCount val="1"/>
                <c:pt idx="0">
                  <c:v>icount</c:v>
                </c:pt>
              </c:strCache>
            </c:strRef>
          </c:tx>
          <c:spPr>
            <a:solidFill>
              <a:schemeClr val="accent1"/>
            </a:solidFill>
            <a:ln>
              <a:solidFill>
                <a:schemeClr val="tx1"/>
              </a:solidFill>
            </a:ln>
            <a:effectLst/>
          </c:spPr>
          <c:invertIfNegative val="0"/>
          <c:cat>
            <c:numRef>
              <c:f>工作表1!$C$2:$C$72</c:f>
              <c:numCache>
                <c:formatCode>m/d/yyyy</c:formatCode>
                <c:ptCount val="71"/>
                <c:pt idx="0">
                  <c:v>43852</c:v>
                </c:pt>
                <c:pt idx="1">
                  <c:v>43853</c:v>
                </c:pt>
                <c:pt idx="2">
                  <c:v>43854</c:v>
                </c:pt>
                <c:pt idx="3">
                  <c:v>43855</c:v>
                </c:pt>
                <c:pt idx="4">
                  <c:v>43856</c:v>
                </c:pt>
                <c:pt idx="5">
                  <c:v>43857</c:v>
                </c:pt>
                <c:pt idx="6">
                  <c:v>43858</c:v>
                </c:pt>
                <c:pt idx="7">
                  <c:v>43859</c:v>
                </c:pt>
                <c:pt idx="8">
                  <c:v>43860</c:v>
                </c:pt>
                <c:pt idx="9">
                  <c:v>43861</c:v>
                </c:pt>
                <c:pt idx="10">
                  <c:v>43862</c:v>
                </c:pt>
                <c:pt idx="11">
                  <c:v>43863</c:v>
                </c:pt>
                <c:pt idx="12">
                  <c:v>43864</c:v>
                </c:pt>
                <c:pt idx="13">
                  <c:v>43865</c:v>
                </c:pt>
                <c:pt idx="14">
                  <c:v>43866</c:v>
                </c:pt>
                <c:pt idx="15">
                  <c:v>43867</c:v>
                </c:pt>
                <c:pt idx="16">
                  <c:v>43868</c:v>
                </c:pt>
                <c:pt idx="17">
                  <c:v>43869</c:v>
                </c:pt>
                <c:pt idx="18">
                  <c:v>43870</c:v>
                </c:pt>
                <c:pt idx="19">
                  <c:v>43871</c:v>
                </c:pt>
                <c:pt idx="20">
                  <c:v>43872</c:v>
                </c:pt>
                <c:pt idx="21">
                  <c:v>43873</c:v>
                </c:pt>
                <c:pt idx="22">
                  <c:v>43874</c:v>
                </c:pt>
                <c:pt idx="23">
                  <c:v>43875</c:v>
                </c:pt>
                <c:pt idx="24">
                  <c:v>43876</c:v>
                </c:pt>
                <c:pt idx="25">
                  <c:v>43877</c:v>
                </c:pt>
                <c:pt idx="26">
                  <c:v>43878</c:v>
                </c:pt>
                <c:pt idx="27">
                  <c:v>43879</c:v>
                </c:pt>
                <c:pt idx="28">
                  <c:v>43880</c:v>
                </c:pt>
                <c:pt idx="29">
                  <c:v>43881</c:v>
                </c:pt>
                <c:pt idx="30">
                  <c:v>43882</c:v>
                </c:pt>
                <c:pt idx="31">
                  <c:v>43883</c:v>
                </c:pt>
                <c:pt idx="32">
                  <c:v>43884</c:v>
                </c:pt>
                <c:pt idx="33">
                  <c:v>43885</c:v>
                </c:pt>
                <c:pt idx="34">
                  <c:v>43886</c:v>
                </c:pt>
                <c:pt idx="35">
                  <c:v>43887</c:v>
                </c:pt>
                <c:pt idx="36">
                  <c:v>43888</c:v>
                </c:pt>
                <c:pt idx="37">
                  <c:v>43889</c:v>
                </c:pt>
                <c:pt idx="38">
                  <c:v>43890</c:v>
                </c:pt>
                <c:pt idx="39">
                  <c:v>43891</c:v>
                </c:pt>
                <c:pt idx="40">
                  <c:v>43892</c:v>
                </c:pt>
                <c:pt idx="41">
                  <c:v>43893</c:v>
                </c:pt>
                <c:pt idx="42">
                  <c:v>43894</c:v>
                </c:pt>
                <c:pt idx="43">
                  <c:v>43895</c:v>
                </c:pt>
                <c:pt idx="44">
                  <c:v>43896</c:v>
                </c:pt>
                <c:pt idx="45">
                  <c:v>43897</c:v>
                </c:pt>
                <c:pt idx="46">
                  <c:v>43898</c:v>
                </c:pt>
                <c:pt idx="47">
                  <c:v>43899</c:v>
                </c:pt>
                <c:pt idx="48">
                  <c:v>43900</c:v>
                </c:pt>
                <c:pt idx="49">
                  <c:v>43901</c:v>
                </c:pt>
                <c:pt idx="50">
                  <c:v>43902</c:v>
                </c:pt>
                <c:pt idx="51">
                  <c:v>43903</c:v>
                </c:pt>
                <c:pt idx="52">
                  <c:v>43904</c:v>
                </c:pt>
                <c:pt idx="53">
                  <c:v>43905</c:v>
                </c:pt>
                <c:pt idx="54">
                  <c:v>43906</c:v>
                </c:pt>
                <c:pt idx="55">
                  <c:v>43907</c:v>
                </c:pt>
                <c:pt idx="56">
                  <c:v>43908</c:v>
                </c:pt>
                <c:pt idx="57">
                  <c:v>43909</c:v>
                </c:pt>
                <c:pt idx="58">
                  <c:v>43910</c:v>
                </c:pt>
                <c:pt idx="59">
                  <c:v>43911</c:v>
                </c:pt>
                <c:pt idx="60">
                  <c:v>43912</c:v>
                </c:pt>
                <c:pt idx="61">
                  <c:v>43913</c:v>
                </c:pt>
                <c:pt idx="62">
                  <c:v>43914</c:v>
                </c:pt>
                <c:pt idx="63">
                  <c:v>43915</c:v>
                </c:pt>
                <c:pt idx="64">
                  <c:v>43916</c:v>
                </c:pt>
                <c:pt idx="65">
                  <c:v>43917</c:v>
                </c:pt>
                <c:pt idx="66">
                  <c:v>43918</c:v>
                </c:pt>
                <c:pt idx="67">
                  <c:v>43919</c:v>
                </c:pt>
                <c:pt idx="68">
                  <c:v>43920</c:v>
                </c:pt>
                <c:pt idx="69">
                  <c:v>43921</c:v>
                </c:pt>
                <c:pt idx="70">
                  <c:v>43922</c:v>
                </c:pt>
              </c:numCache>
            </c:numRef>
          </c:cat>
          <c:val>
            <c:numRef>
              <c:f>工作表1!$E$2:$E$72</c:f>
              <c:numCache>
                <c:formatCode>General</c:formatCode>
                <c:ptCount val="71"/>
                <c:pt idx="0">
                  <c:v>1</c:v>
                </c:pt>
                <c:pt idx="1">
                  <c:v>0</c:v>
                </c:pt>
                <c:pt idx="2">
                  <c:v>1</c:v>
                </c:pt>
                <c:pt idx="3">
                  <c:v>0</c:v>
                </c:pt>
                <c:pt idx="4">
                  <c:v>1</c:v>
                </c:pt>
                <c:pt idx="5">
                  <c:v>1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7</c:v>
                </c:pt>
                <c:pt idx="10">
                  <c:v>1</c:v>
                </c:pt>
                <c:pt idx="11">
                  <c:v>3</c:v>
                </c:pt>
                <c:pt idx="12">
                  <c:v>0</c:v>
                </c:pt>
                <c:pt idx="13">
                  <c:v>1</c:v>
                </c:pt>
                <c:pt idx="14">
                  <c:v>3</c:v>
                </c:pt>
                <c:pt idx="15">
                  <c:v>4</c:v>
                </c:pt>
                <c:pt idx="16">
                  <c:v>1</c:v>
                </c:pt>
                <c:pt idx="17">
                  <c:v>0</c:v>
                </c:pt>
                <c:pt idx="18">
                  <c:v>1</c:v>
                </c:pt>
                <c:pt idx="19">
                  <c:v>2</c:v>
                </c:pt>
                <c:pt idx="20">
                  <c:v>1</c:v>
                </c:pt>
                <c:pt idx="21">
                  <c:v>0</c:v>
                </c:pt>
                <c:pt idx="22">
                  <c:v>0</c:v>
                </c:pt>
                <c:pt idx="23">
                  <c:v>0</c:v>
                </c:pt>
                <c:pt idx="24">
                  <c:v>0</c:v>
                </c:pt>
                <c:pt idx="25">
                  <c:v>1</c:v>
                </c:pt>
                <c:pt idx="26">
                  <c:v>1</c:v>
                </c:pt>
                <c:pt idx="27">
                  <c:v>1</c:v>
                </c:pt>
                <c:pt idx="28">
                  <c:v>0</c:v>
                </c:pt>
                <c:pt idx="29">
                  <c:v>73</c:v>
                </c:pt>
                <c:pt idx="30">
                  <c:v>100</c:v>
                </c:pt>
                <c:pt idx="31">
                  <c:v>229</c:v>
                </c:pt>
                <c:pt idx="32">
                  <c:v>169</c:v>
                </c:pt>
                <c:pt idx="33">
                  <c:v>231</c:v>
                </c:pt>
                <c:pt idx="34">
                  <c:v>144</c:v>
                </c:pt>
                <c:pt idx="35">
                  <c:v>284</c:v>
                </c:pt>
                <c:pt idx="36">
                  <c:v>505</c:v>
                </c:pt>
                <c:pt idx="37">
                  <c:v>571</c:v>
                </c:pt>
                <c:pt idx="38">
                  <c:v>813</c:v>
                </c:pt>
                <c:pt idx="39">
                  <c:v>586</c:v>
                </c:pt>
                <c:pt idx="40">
                  <c:v>599</c:v>
                </c:pt>
                <c:pt idx="41">
                  <c:v>851</c:v>
                </c:pt>
                <c:pt idx="42">
                  <c:v>435</c:v>
                </c:pt>
                <c:pt idx="43">
                  <c:v>467</c:v>
                </c:pt>
                <c:pt idx="44">
                  <c:v>505</c:v>
                </c:pt>
                <c:pt idx="45">
                  <c:v>448</c:v>
                </c:pt>
                <c:pt idx="46">
                  <c:v>273</c:v>
                </c:pt>
                <c:pt idx="47">
                  <c:v>164</c:v>
                </c:pt>
                <c:pt idx="48">
                  <c:v>35</c:v>
                </c:pt>
                <c:pt idx="49">
                  <c:v>242</c:v>
                </c:pt>
                <c:pt idx="50">
                  <c:v>114</c:v>
                </c:pt>
                <c:pt idx="51">
                  <c:v>110</c:v>
                </c:pt>
                <c:pt idx="52">
                  <c:v>107</c:v>
                </c:pt>
                <c:pt idx="53">
                  <c:v>76</c:v>
                </c:pt>
                <c:pt idx="54">
                  <c:v>74</c:v>
                </c:pt>
                <c:pt idx="55">
                  <c:v>84</c:v>
                </c:pt>
                <c:pt idx="56">
                  <c:v>93</c:v>
                </c:pt>
                <c:pt idx="57">
                  <c:v>152</c:v>
                </c:pt>
                <c:pt idx="58">
                  <c:v>87</c:v>
                </c:pt>
                <c:pt idx="59">
                  <c:v>147</c:v>
                </c:pt>
                <c:pt idx="60">
                  <c:v>162</c:v>
                </c:pt>
                <c:pt idx="61">
                  <c:v>0</c:v>
                </c:pt>
                <c:pt idx="62">
                  <c:v>76</c:v>
                </c:pt>
                <c:pt idx="63">
                  <c:v>100</c:v>
                </c:pt>
                <c:pt idx="64">
                  <c:v>104</c:v>
                </c:pt>
                <c:pt idx="65">
                  <c:v>91</c:v>
                </c:pt>
                <c:pt idx="66">
                  <c:v>146</c:v>
                </c:pt>
                <c:pt idx="67">
                  <c:v>105</c:v>
                </c:pt>
                <c:pt idx="68">
                  <c:v>78</c:v>
                </c:pt>
                <c:pt idx="69">
                  <c:v>125</c:v>
                </c:pt>
                <c:pt idx="70">
                  <c:v>101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843-48B1-ADB8-714C53B88D2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overlap val="-27"/>
        <c:axId val="838075776"/>
        <c:axId val="765715632"/>
      </c:barChart>
      <c:dateAx>
        <c:axId val="838075776"/>
        <c:scaling>
          <c:orientation val="minMax"/>
        </c:scaling>
        <c:delete val="0"/>
        <c:axPos val="b"/>
        <c:numFmt formatCode="m/d/yyyy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765715632"/>
        <c:crosses val="autoZero"/>
        <c:auto val="1"/>
        <c:lblOffset val="100"/>
        <c:baseTimeUnit val="days"/>
      </c:dateAx>
      <c:valAx>
        <c:axId val="76571563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83807577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200"/>
      </a:pPr>
      <a:endParaRPr lang="en-US"/>
    </a:p>
  </c:txPr>
  <c:externalData r:id="rId3">
    <c:autoUpdate val="0"/>
  </c:externalData>
  <c:userShapes r:id="rId4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工作表1!$E$1</c:f>
              <c:strCache>
                <c:ptCount val="1"/>
                <c:pt idx="0">
                  <c:v>icount</c:v>
                </c:pt>
              </c:strCache>
            </c:strRef>
          </c:tx>
          <c:spPr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  <a:effectLst/>
          </c:spPr>
          <c:invertIfNegative val="0"/>
          <c:cat>
            <c:numRef>
              <c:f>工作表1!$C$2:$C$30</c:f>
              <c:numCache>
                <c:formatCode>m/d/yyyy</c:formatCode>
                <c:ptCount val="29"/>
                <c:pt idx="0">
                  <c:v>43852</c:v>
                </c:pt>
                <c:pt idx="1">
                  <c:v>43853</c:v>
                </c:pt>
                <c:pt idx="2">
                  <c:v>43854</c:v>
                </c:pt>
                <c:pt idx="3">
                  <c:v>43855</c:v>
                </c:pt>
                <c:pt idx="4">
                  <c:v>43856</c:v>
                </c:pt>
                <c:pt idx="5">
                  <c:v>43857</c:v>
                </c:pt>
                <c:pt idx="6">
                  <c:v>43858</c:v>
                </c:pt>
                <c:pt idx="7">
                  <c:v>43859</c:v>
                </c:pt>
                <c:pt idx="8">
                  <c:v>43860</c:v>
                </c:pt>
                <c:pt idx="9">
                  <c:v>43861</c:v>
                </c:pt>
                <c:pt idx="10">
                  <c:v>43862</c:v>
                </c:pt>
                <c:pt idx="11">
                  <c:v>43863</c:v>
                </c:pt>
                <c:pt idx="12">
                  <c:v>43864</c:v>
                </c:pt>
                <c:pt idx="13">
                  <c:v>43865</c:v>
                </c:pt>
                <c:pt idx="14">
                  <c:v>43866</c:v>
                </c:pt>
                <c:pt idx="15">
                  <c:v>43867</c:v>
                </c:pt>
                <c:pt idx="16">
                  <c:v>43868</c:v>
                </c:pt>
                <c:pt idx="17">
                  <c:v>43869</c:v>
                </c:pt>
                <c:pt idx="18">
                  <c:v>43870</c:v>
                </c:pt>
                <c:pt idx="19">
                  <c:v>43871</c:v>
                </c:pt>
                <c:pt idx="20">
                  <c:v>43872</c:v>
                </c:pt>
                <c:pt idx="21">
                  <c:v>43873</c:v>
                </c:pt>
                <c:pt idx="22">
                  <c:v>43874</c:v>
                </c:pt>
                <c:pt idx="23">
                  <c:v>43875</c:v>
                </c:pt>
                <c:pt idx="24">
                  <c:v>43876</c:v>
                </c:pt>
                <c:pt idx="25">
                  <c:v>43877</c:v>
                </c:pt>
                <c:pt idx="26">
                  <c:v>43878</c:v>
                </c:pt>
                <c:pt idx="27">
                  <c:v>43879</c:v>
                </c:pt>
                <c:pt idx="28">
                  <c:v>43880</c:v>
                </c:pt>
              </c:numCache>
            </c:numRef>
          </c:cat>
          <c:val>
            <c:numRef>
              <c:f>工作表1!$E$2:$E$30</c:f>
              <c:numCache>
                <c:formatCode>General</c:formatCode>
                <c:ptCount val="29"/>
                <c:pt idx="0">
                  <c:v>1</c:v>
                </c:pt>
                <c:pt idx="1">
                  <c:v>0</c:v>
                </c:pt>
                <c:pt idx="2">
                  <c:v>1</c:v>
                </c:pt>
                <c:pt idx="3">
                  <c:v>0</c:v>
                </c:pt>
                <c:pt idx="4">
                  <c:v>1</c:v>
                </c:pt>
                <c:pt idx="5">
                  <c:v>1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7</c:v>
                </c:pt>
                <c:pt idx="10">
                  <c:v>1</c:v>
                </c:pt>
                <c:pt idx="11">
                  <c:v>3</c:v>
                </c:pt>
                <c:pt idx="12">
                  <c:v>0</c:v>
                </c:pt>
                <c:pt idx="13">
                  <c:v>1</c:v>
                </c:pt>
                <c:pt idx="14">
                  <c:v>3</c:v>
                </c:pt>
                <c:pt idx="15">
                  <c:v>4</c:v>
                </c:pt>
                <c:pt idx="16">
                  <c:v>1</c:v>
                </c:pt>
                <c:pt idx="17">
                  <c:v>0</c:v>
                </c:pt>
                <c:pt idx="18">
                  <c:v>1</c:v>
                </c:pt>
                <c:pt idx="19">
                  <c:v>2</c:v>
                </c:pt>
                <c:pt idx="20">
                  <c:v>1</c:v>
                </c:pt>
                <c:pt idx="21">
                  <c:v>0</c:v>
                </c:pt>
                <c:pt idx="22">
                  <c:v>0</c:v>
                </c:pt>
                <c:pt idx="23">
                  <c:v>0</c:v>
                </c:pt>
                <c:pt idx="24">
                  <c:v>0</c:v>
                </c:pt>
                <c:pt idx="25">
                  <c:v>1</c:v>
                </c:pt>
                <c:pt idx="26">
                  <c:v>1</c:v>
                </c:pt>
                <c:pt idx="27">
                  <c:v>1</c:v>
                </c:pt>
                <c:pt idx="28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DD1-460D-B282-192F9E43220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overlap val="-27"/>
        <c:axId val="765716176"/>
        <c:axId val="837851600"/>
      </c:barChart>
      <c:dateAx>
        <c:axId val="765716176"/>
        <c:scaling>
          <c:orientation val="minMax"/>
        </c:scaling>
        <c:delete val="0"/>
        <c:axPos val="b"/>
        <c:numFmt formatCode="m/d/yyyy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837851600"/>
        <c:crosses val="autoZero"/>
        <c:auto val="1"/>
        <c:lblOffset val="100"/>
        <c:baseTimeUnit val="days"/>
      </c:dateAx>
      <c:valAx>
        <c:axId val="83785160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76571617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chemeClr val="bg1"/>
    </a:solidFill>
    <a:ln>
      <a:noFill/>
    </a:ln>
    <a:effectLst/>
  </c:spPr>
  <c:txPr>
    <a:bodyPr/>
    <a:lstStyle/>
    <a:p>
      <a:pPr>
        <a:defRPr sz="1050"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 w="31750">
              <a:solidFill>
                <a:schemeClr val="tx1"/>
              </a:solidFill>
            </a:ln>
            <a:effectLst/>
          </c:spPr>
          <c:invertIfNegative val="0"/>
          <c:dPt>
            <c:idx val="4"/>
            <c:invertIfNegative val="0"/>
            <c:bubble3D val="0"/>
            <c:spPr>
              <a:pattFill prst="pct5">
                <a:fgClr>
                  <a:schemeClr val="tx1"/>
                </a:fgClr>
                <a:bgClr>
                  <a:schemeClr val="bg1"/>
                </a:bgClr>
              </a:pattFill>
              <a:ln w="317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EB17-4FDD-83C5-E34B5BB50AD3}"/>
              </c:ext>
            </c:extLst>
          </c:dPt>
          <c:errBars>
            <c:errBarType val="both"/>
            <c:errValType val="cust"/>
            <c:noEndCap val="0"/>
            <c:plus>
              <c:numRef>
                <c:f>'1200人 '!$B$18:$F$18</c:f>
                <c:numCache>
                  <c:formatCode>General</c:formatCode>
                  <c:ptCount val="5"/>
                  <c:pt idx="0">
                    <c:v>15.851600000000005</c:v>
                  </c:pt>
                  <c:pt idx="1">
                    <c:v>29.900000000000006</c:v>
                  </c:pt>
                  <c:pt idx="2">
                    <c:v>47.600000000000023</c:v>
                  </c:pt>
                  <c:pt idx="3">
                    <c:v>72.400000000000034</c:v>
                  </c:pt>
                  <c:pt idx="4">
                    <c:v>59.5</c:v>
                  </c:pt>
                </c:numCache>
              </c:numRef>
            </c:plus>
            <c:minus>
              <c:numRef>
                <c:f>'1200人 '!$B$17:$F$17</c:f>
                <c:numCache>
                  <c:formatCode>General</c:formatCode>
                  <c:ptCount val="5"/>
                  <c:pt idx="0">
                    <c:v>14.485799999999998</c:v>
                  </c:pt>
                  <c:pt idx="1">
                    <c:v>27.799999999999983</c:v>
                  </c:pt>
                  <c:pt idx="2">
                    <c:v>46.400000000000006</c:v>
                  </c:pt>
                  <c:pt idx="3">
                    <c:v>64.399999999999977</c:v>
                  </c:pt>
                  <c:pt idx="4">
                    <c:v>60.700000000000045</c:v>
                  </c:pt>
                </c:numCache>
              </c:numRef>
            </c:minus>
            <c:spPr>
              <a:noFill/>
              <a:ln w="9525" cap="flat" cmpd="sng" algn="ctr">
                <a:solidFill>
                  <a:schemeClr val="tx1">
                    <a:lumMod val="65000"/>
                    <a:lumOff val="35000"/>
                  </a:schemeClr>
                </a:solidFill>
                <a:round/>
              </a:ln>
              <a:effectLst/>
            </c:spPr>
          </c:errBars>
          <c:cat>
            <c:numRef>
              <c:f>'1200人 '!$B$13:$F$13</c:f>
              <c:numCache>
                <c:formatCode>General</c:formatCode>
                <c:ptCount val="5"/>
                <c:pt idx="0">
                  <c:v>100</c:v>
                </c:pt>
                <c:pt idx="1">
                  <c:v>80</c:v>
                </c:pt>
                <c:pt idx="2">
                  <c:v>60</c:v>
                </c:pt>
                <c:pt idx="3">
                  <c:v>40</c:v>
                </c:pt>
                <c:pt idx="4">
                  <c:v>0</c:v>
                </c:pt>
              </c:numCache>
            </c:numRef>
          </c:cat>
          <c:val>
            <c:numRef>
              <c:f>'1200人 '!$B$14:$F$14</c:f>
              <c:numCache>
                <c:formatCode>General</c:formatCode>
                <c:ptCount val="5"/>
                <c:pt idx="0">
                  <c:v>78.142499999999998</c:v>
                </c:pt>
                <c:pt idx="1">
                  <c:v>150.69999999999999</c:v>
                </c:pt>
                <c:pt idx="2">
                  <c:v>272</c:v>
                </c:pt>
                <c:pt idx="3">
                  <c:v>450.2</c:v>
                </c:pt>
                <c:pt idx="4">
                  <c:v>853.2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B17-4FDD-83C5-E34B5BB50AD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axId val="-1180556480"/>
        <c:axId val="-1180549408"/>
      </c:barChart>
      <c:catAx>
        <c:axId val="-1180556480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zh-TW" sz="1100" b="1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Limit (1200</a:t>
                </a:r>
                <a:r>
                  <a:rPr lang="zh-TW" altLang="en-US" sz="1100" b="1" baseline="0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 </a:t>
                </a:r>
                <a:r>
                  <a:rPr lang="en-US" altLang="zh-TW" sz="1100" b="1" baseline="0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people</a:t>
                </a:r>
                <a:r>
                  <a:rPr lang="en-US" altLang="zh-TW" sz="1100" b="1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)+</a:t>
                </a:r>
              </a:p>
              <a:p>
                <a:pPr>
                  <a:defRPr sz="1200"/>
                </a:pPr>
                <a:r>
                  <a:rPr lang="en-US" altLang="zh-TW" sz="1100" b="1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Control measures (fever screening, contact history isolation, wearing a mask and washing hands)%</a:t>
                </a:r>
                <a:endParaRPr lang="zh-TW" altLang="en-US" sz="1100" b="1" dirty="0"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c:rich>
          </c:tx>
          <c:layout>
            <c:manualLayout>
              <c:xMode val="edge"/>
              <c:yMode val="edge"/>
              <c:x val="0.16794000787834282"/>
              <c:y val="0.76259891769693078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2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-1180549408"/>
        <c:crosses val="autoZero"/>
        <c:auto val="1"/>
        <c:lblAlgn val="ctr"/>
        <c:lblOffset val="100"/>
        <c:noMultiLvlLbl val="0"/>
      </c:catAx>
      <c:valAx>
        <c:axId val="-118054940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zh-TW" sz="1800" dirty="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Potential</a:t>
                </a:r>
                <a:r>
                  <a:rPr lang="en-US" altLang="zh-TW" sz="1800" baseline="0" dirty="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 spread</a:t>
                </a:r>
                <a:endParaRPr lang="zh-TW" altLang="en-US" sz="18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c:rich>
          </c:tx>
          <c:layout>
            <c:manualLayout>
              <c:xMode val="edge"/>
              <c:yMode val="edge"/>
              <c:x val="2.8073780547920618E-2"/>
              <c:y val="0.25770269373131088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800" b="0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-1180556480"/>
        <c:crosses val="autoZero"/>
        <c:crossBetween val="between"/>
        <c:majorUnit val="200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1811144802974438"/>
          <c:y val="4.4905089869319952E-2"/>
          <c:w val="0.85283333559096741"/>
          <c:h val="0.72403744807489623"/>
        </c:manualLayout>
      </c:layout>
      <c:barChart>
        <c:barDir val="col"/>
        <c:grouping val="clustered"/>
        <c:varyColors val="0"/>
        <c:ser>
          <c:idx val="0"/>
          <c:order val="0"/>
          <c:spPr>
            <a:gradFill rotWithShape="1">
              <a:gsLst>
                <a:gs pos="0">
                  <a:schemeClr val="accent1">
                    <a:lumMod val="110000"/>
                    <a:satMod val="105000"/>
                    <a:tint val="67000"/>
                  </a:schemeClr>
                </a:gs>
                <a:gs pos="50000">
                  <a:schemeClr val="accent1">
                    <a:lumMod val="105000"/>
                    <a:satMod val="103000"/>
                    <a:tint val="73000"/>
                  </a:schemeClr>
                </a:gs>
                <a:gs pos="100000">
                  <a:schemeClr val="accent1">
                    <a:lumMod val="105000"/>
                    <a:satMod val="109000"/>
                    <a:tint val="81000"/>
                  </a:schemeClr>
                </a:gs>
              </a:gsLst>
              <a:lin ang="5400000" scaled="0"/>
            </a:gradFill>
            <a:ln w="9525" cap="flat" cmpd="sng" algn="ctr">
              <a:solidFill>
                <a:schemeClr val="accent1">
                  <a:shade val="95000"/>
                </a:schemeClr>
              </a:solidFill>
              <a:round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accent5">
                  <a:lumMod val="75000"/>
                </a:schemeClr>
              </a:solidFill>
              <a:ln w="9525" cap="flat" cmpd="sng" algn="ctr">
                <a:solidFill>
                  <a:schemeClr val="accent5">
                    <a:lumMod val="75000"/>
                  </a:schemeClr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3-70C0-437A-BEE1-E69C3E5F77CD}"/>
              </c:ext>
            </c:extLst>
          </c:dPt>
          <c:dPt>
            <c:idx val="1"/>
            <c:invertIfNegative val="0"/>
            <c:bubble3D val="0"/>
            <c:spPr>
              <a:solidFill>
                <a:schemeClr val="accent5">
                  <a:lumMod val="60000"/>
                  <a:lumOff val="40000"/>
                </a:schemeClr>
              </a:solidFill>
              <a:ln w="9525" cap="flat" cmpd="sng" algn="ctr">
                <a:solidFill>
                  <a:schemeClr val="accent1">
                    <a:shade val="95000"/>
                  </a:schemeClr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4-70C0-437A-BEE1-E69C3E5F77CD}"/>
              </c:ext>
            </c:extLst>
          </c:dPt>
          <c:dPt>
            <c:idx val="2"/>
            <c:invertIfNegative val="0"/>
            <c:bubble3D val="0"/>
            <c:spPr>
              <a:solidFill>
                <a:schemeClr val="accent5">
                  <a:lumMod val="40000"/>
                  <a:lumOff val="60000"/>
                </a:schemeClr>
              </a:solidFill>
              <a:ln w="9525" cap="flat" cmpd="sng" algn="ctr">
                <a:solidFill>
                  <a:schemeClr val="accent1">
                    <a:shade val="95000"/>
                  </a:schemeClr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5-70C0-437A-BEE1-E69C3E5F77CD}"/>
              </c:ext>
            </c:extLst>
          </c:dPt>
          <c:dPt>
            <c:idx val="3"/>
            <c:invertIfNegative val="0"/>
            <c:bubble3D val="0"/>
            <c:spPr>
              <a:solidFill>
                <a:schemeClr val="accent2">
                  <a:lumMod val="20000"/>
                  <a:lumOff val="80000"/>
                </a:schemeClr>
              </a:solidFill>
              <a:ln w="9525" cap="flat" cmpd="sng" algn="ctr">
                <a:solidFill>
                  <a:srgbClr val="C00000"/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6-70C0-437A-BEE1-E69C3E5F77CD}"/>
              </c:ext>
            </c:extLst>
          </c:dPt>
          <c:dPt>
            <c:idx val="4"/>
            <c:invertIfNegative val="0"/>
            <c:bubble3D val="0"/>
            <c:spPr>
              <a:solidFill>
                <a:srgbClr val="F19CAA"/>
              </a:solidFill>
              <a:ln w="9525" cap="flat" cmpd="sng" algn="ctr">
                <a:solidFill>
                  <a:srgbClr val="C00000"/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1-70C0-437A-BEE1-E69C3E5F77CD}"/>
              </c:ext>
            </c:extLst>
          </c:dPt>
          <c:errBars>
            <c:errBarType val="both"/>
            <c:errValType val="cust"/>
            <c:noEndCap val="0"/>
            <c:plus>
              <c:numRef>
                <c:f>'0.7 population'!$B$26:$F$26</c:f>
                <c:numCache>
                  <c:formatCode>General</c:formatCode>
                  <c:ptCount val="5"/>
                  <c:pt idx="0">
                    <c:v>5.9400000000000008E-2</c:v>
                  </c:pt>
                  <c:pt idx="1">
                    <c:v>8.9600000000000013E-2</c:v>
                  </c:pt>
                  <c:pt idx="2">
                    <c:v>0.11770000000000003</c:v>
                  </c:pt>
                  <c:pt idx="3">
                    <c:v>0.15010000000000012</c:v>
                  </c:pt>
                  <c:pt idx="4">
                    <c:v>0.21940000000000026</c:v>
                  </c:pt>
                </c:numCache>
              </c:numRef>
            </c:plus>
            <c:minus>
              <c:numRef>
                <c:f>'0.7 population'!$B$27:$F$27</c:f>
                <c:numCache>
                  <c:formatCode>General</c:formatCode>
                  <c:ptCount val="5"/>
                  <c:pt idx="0">
                    <c:v>6.4400000000000013E-2</c:v>
                  </c:pt>
                  <c:pt idx="1">
                    <c:v>9.6700000000000008E-2</c:v>
                  </c:pt>
                  <c:pt idx="2">
                    <c:v>0.12709999999999999</c:v>
                  </c:pt>
                  <c:pt idx="3">
                    <c:v>0.15189999999999992</c:v>
                  </c:pt>
                  <c:pt idx="4">
                    <c:v>0.22399999999999975</c:v>
                  </c:pt>
                </c:numCache>
              </c:numRef>
            </c:minus>
            <c:spPr>
              <a:noFill/>
              <a:ln w="9525">
                <a:solidFill>
                  <a:schemeClr val="tx1">
                    <a:lumMod val="50000"/>
                    <a:lumOff val="50000"/>
                  </a:schemeClr>
                </a:solidFill>
              </a:ln>
              <a:effectLst/>
            </c:spPr>
          </c:errBars>
          <c:cat>
            <c:strRef>
              <c:f>'0.7 population'!$B$12:$F$12</c:f>
              <c:strCache>
                <c:ptCount val="5"/>
                <c:pt idx="0">
                  <c:v>100</c:v>
                </c:pt>
                <c:pt idx="1">
                  <c:v>80</c:v>
                </c:pt>
                <c:pt idx="2">
                  <c:v>60</c:v>
                </c:pt>
                <c:pt idx="3">
                  <c:v>ˋ40</c:v>
                </c:pt>
                <c:pt idx="4">
                  <c:v>0</c:v>
                </c:pt>
              </c:strCache>
            </c:strRef>
          </c:cat>
          <c:val>
            <c:numRef>
              <c:f>'0.7 population'!$B$23:$F$23</c:f>
              <c:numCache>
                <c:formatCode>General</c:formatCode>
                <c:ptCount val="5"/>
                <c:pt idx="0">
                  <c:v>0.3165</c:v>
                </c:pt>
                <c:pt idx="1">
                  <c:v>0.59899999999999998</c:v>
                </c:pt>
                <c:pt idx="2">
                  <c:v>0.95760000000000001</c:v>
                </c:pt>
                <c:pt idx="3">
                  <c:v>1.3745000000000001</c:v>
                </c:pt>
                <c:pt idx="4">
                  <c:v>2.2650000000000001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70C0-437A-BEE1-E69C3E5F77C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-24"/>
        <c:axId val="3372320"/>
        <c:axId val="3363616"/>
      </c:barChart>
      <c:catAx>
        <c:axId val="3372320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2000" b="1" i="0" u="none" strike="noStrike" kern="1200" cap="all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zh-TW" sz="1400" b="1" dirty="0" smtClean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Social distancing + proportion</a:t>
                </a:r>
                <a:r>
                  <a:rPr lang="en-US" altLang="zh-TW" sz="1400" b="1" baseline="0" dirty="0" smtClean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 of intervention strategies (Fever screen, sequestration, Wearing Mask, and washing hand)</a:t>
                </a:r>
                <a:endParaRPr lang="en-US" sz="1400" b="1" dirty="0"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2000" b="1" i="0" u="none" strike="noStrike" kern="1200" cap="all" baseline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low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363616"/>
        <c:crossesAt val="1"/>
        <c:auto val="1"/>
        <c:lblAlgn val="ctr"/>
        <c:lblOffset val="100"/>
        <c:noMultiLvlLbl val="0"/>
      </c:catAx>
      <c:valAx>
        <c:axId val="336361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800" b="0" i="0" u="none" strike="noStrike" kern="1200" cap="all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zh-TW" sz="2400" b="1" dirty="0" smtClean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R</a:t>
                </a:r>
                <a:r>
                  <a:rPr lang="en-US" altLang="zh-TW" sz="2400" b="1" baseline="-25000" dirty="0" smtClean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0 </a:t>
                </a:r>
                <a:endParaRPr lang="zh-TW" sz="2400" b="1" baseline="-25000" dirty="0"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800" b="0" i="0" u="none" strike="noStrike" kern="1200" cap="all" baseline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37232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6">
  <cs:axisTitle>
    <cs:lnRef idx="0"/>
    <cs:fillRef idx="0"/>
    <cs:effectRef idx="0"/>
    <cs:fontRef idx="minor">
      <a:schemeClr val="tx1">
        <a:lumMod val="50000"/>
        <a:lumOff val="50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>
  <cs:dataPoint3D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3D>
  <cs:dataPointLine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158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4"/>
  <cs:dataPointWirefram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50000"/>
        <a:lumOff val="50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1862" kern="1200" cap="none" spc="20" baseline="0"/>
  </cs:title>
  <cs:trendlin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F8F2AC4-886F-47FE-A7EF-C7FD887DCAFA}" type="doc">
      <dgm:prSet loTypeId="urn:microsoft.com/office/officeart/2005/8/layout/hierarchy1" loCatId="hierarchy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zh-TW" altLang="en-US"/>
        </a:p>
      </dgm:t>
    </dgm:pt>
    <dgm:pt modelId="{2FEFD29C-118E-4057-985D-5E64D8649840}">
      <dgm:prSet phldrT="[文字]" custT="1"/>
      <dgm:spPr/>
      <dgm:t>
        <a:bodyPr/>
        <a:lstStyle/>
        <a:p>
          <a:r>
            <a:rPr lang="en-US" altLang="zh-TW" sz="2400" b="0" dirty="0" smtClean="0"/>
            <a:t>Control of COVID-19 Pandemic</a:t>
          </a:r>
          <a:endParaRPr lang="zh-TW" altLang="en-US" sz="2400" b="0" dirty="0"/>
        </a:p>
      </dgm:t>
    </dgm:pt>
    <dgm:pt modelId="{5DAE1D5A-9B38-4F40-A9A2-72D255DFBEDF}" type="parTrans" cxnId="{EF351C5D-9094-43F7-84E7-03AECFD6B107}">
      <dgm:prSet/>
      <dgm:spPr/>
      <dgm:t>
        <a:bodyPr/>
        <a:lstStyle/>
        <a:p>
          <a:endParaRPr lang="zh-TW" altLang="en-US" sz="3600"/>
        </a:p>
      </dgm:t>
    </dgm:pt>
    <dgm:pt modelId="{DC9477FF-693F-4F5F-A674-8F46D9731410}" type="sibTrans" cxnId="{EF351C5D-9094-43F7-84E7-03AECFD6B107}">
      <dgm:prSet/>
      <dgm:spPr/>
      <dgm:t>
        <a:bodyPr/>
        <a:lstStyle/>
        <a:p>
          <a:endParaRPr lang="zh-TW" altLang="en-US" sz="3600"/>
        </a:p>
      </dgm:t>
    </dgm:pt>
    <dgm:pt modelId="{11BC73CF-236F-4FEA-A56F-EED5F989279D}">
      <dgm:prSet phldrT="[文字]" custT="1"/>
      <dgm:spPr/>
      <dgm:t>
        <a:bodyPr/>
        <a:lstStyle/>
        <a:p>
          <a:r>
            <a:rPr lang="en-US" altLang="zh-TW" sz="1400" dirty="0" smtClean="0"/>
            <a:t>No Containment Measures</a:t>
          </a:r>
          <a:endParaRPr lang="zh-TW" altLang="en-US" sz="1400" dirty="0"/>
        </a:p>
      </dgm:t>
    </dgm:pt>
    <dgm:pt modelId="{B6D63D1C-68C5-4DDE-97E2-6FD142B8D163}" type="parTrans" cxnId="{17A8774A-DCDC-4A49-8090-AAB5E4C1D330}">
      <dgm:prSet/>
      <dgm:spPr/>
      <dgm:t>
        <a:bodyPr/>
        <a:lstStyle/>
        <a:p>
          <a:endParaRPr lang="zh-TW" altLang="en-US" sz="3600"/>
        </a:p>
      </dgm:t>
    </dgm:pt>
    <dgm:pt modelId="{82BC8C70-57D6-46CC-B30C-337A5CE74BF9}" type="sibTrans" cxnId="{17A8774A-DCDC-4A49-8090-AAB5E4C1D330}">
      <dgm:prSet/>
      <dgm:spPr/>
      <dgm:t>
        <a:bodyPr/>
        <a:lstStyle/>
        <a:p>
          <a:endParaRPr lang="zh-TW" altLang="en-US" sz="3600"/>
        </a:p>
      </dgm:t>
    </dgm:pt>
    <dgm:pt modelId="{55E036E3-2931-4C45-9638-9796A12FC794}">
      <dgm:prSet phldrT="[文字]" custT="1"/>
      <dgm:spPr/>
      <dgm:t>
        <a:bodyPr/>
        <a:lstStyle/>
        <a:p>
          <a:r>
            <a:rPr lang="en-US" altLang="zh-TW" sz="1400" dirty="0" smtClean="0">
              <a:sym typeface="Wingdings" panose="05000000000000000000" pitchFamily="2" charset="2"/>
            </a:rPr>
            <a:t></a:t>
          </a:r>
          <a:r>
            <a:rPr lang="en-US" altLang="zh-TW" sz="1400" dirty="0" smtClean="0"/>
            <a:t>Innate Herd Immunity</a:t>
          </a:r>
          <a:endParaRPr lang="en-US" altLang="zh-TW" sz="1400" dirty="0" smtClean="0">
            <a:sym typeface="Symbol" panose="05050102010706020507" pitchFamily="18" charset="2"/>
          </a:endParaRPr>
        </a:p>
        <a:p>
          <a:r>
            <a:rPr lang="en-US" altLang="zh-TW" sz="1400" dirty="0" smtClean="0">
              <a:sym typeface="Symbol" panose="05050102010706020507" pitchFamily="18" charset="2"/>
            </a:rPr>
            <a:t></a:t>
          </a:r>
          <a:r>
            <a:rPr lang="en-US" altLang="zh-TW" sz="1400" dirty="0" smtClean="0">
              <a:solidFill>
                <a:srgbClr val="C00000"/>
              </a:solidFill>
            </a:rPr>
            <a:t>Opposite to </a:t>
          </a:r>
          <a:r>
            <a:rPr lang="en-US" altLang="zh-TW" sz="1400" dirty="0" smtClean="0">
              <a:solidFill>
                <a:srgbClr val="C00000"/>
              </a:solidFill>
              <a:sym typeface="Wingdings" panose="05000000000000000000" pitchFamily="2" charset="2"/>
            </a:rPr>
            <a:t></a:t>
          </a:r>
          <a:endParaRPr lang="zh-TW" altLang="en-US" sz="1400" dirty="0">
            <a:solidFill>
              <a:srgbClr val="C00000"/>
            </a:solidFill>
          </a:endParaRPr>
        </a:p>
      </dgm:t>
    </dgm:pt>
    <dgm:pt modelId="{E2B206B1-B0E6-4AFC-9C20-8A3DE7625501}" type="parTrans" cxnId="{C4AA1951-DB28-4A88-9685-1B9EC42FFFE9}">
      <dgm:prSet/>
      <dgm:spPr/>
      <dgm:t>
        <a:bodyPr/>
        <a:lstStyle/>
        <a:p>
          <a:endParaRPr lang="zh-TW" altLang="en-US" sz="3600"/>
        </a:p>
      </dgm:t>
    </dgm:pt>
    <dgm:pt modelId="{0D22EB24-FF0F-4AE3-8916-062A7BFB4EC0}" type="sibTrans" cxnId="{C4AA1951-DB28-4A88-9685-1B9EC42FFFE9}">
      <dgm:prSet/>
      <dgm:spPr/>
      <dgm:t>
        <a:bodyPr/>
        <a:lstStyle/>
        <a:p>
          <a:endParaRPr lang="zh-TW" altLang="en-US" sz="3600"/>
        </a:p>
      </dgm:t>
    </dgm:pt>
    <dgm:pt modelId="{5D279CF0-877C-43A5-AF33-B27710C12382}">
      <dgm:prSet phldrT="[文字]" custT="1"/>
      <dgm:spPr/>
      <dgm:t>
        <a:bodyPr/>
        <a:lstStyle/>
        <a:p>
          <a:r>
            <a:rPr lang="en-US" altLang="zh-TW" sz="1400" dirty="0" smtClean="0">
              <a:sym typeface="Wingdings" panose="05000000000000000000" pitchFamily="2" charset="2"/>
            </a:rPr>
            <a:t>(1) </a:t>
          </a:r>
          <a:r>
            <a:rPr lang="en-US" altLang="zh-TW" sz="1400" dirty="0" smtClean="0"/>
            <a:t>Large-scale outbreak; (2) High fatality (3) Shortage of medical resources</a:t>
          </a:r>
          <a:endParaRPr lang="zh-TW" altLang="en-US" sz="1400" dirty="0"/>
        </a:p>
      </dgm:t>
    </dgm:pt>
    <dgm:pt modelId="{B7C47261-F5D1-4BBF-9D9B-C7136E000D5B}" type="parTrans" cxnId="{C8F55C44-69D4-4059-B12C-1601ACCBA207}">
      <dgm:prSet/>
      <dgm:spPr/>
      <dgm:t>
        <a:bodyPr/>
        <a:lstStyle/>
        <a:p>
          <a:endParaRPr lang="zh-TW" altLang="en-US" sz="3600"/>
        </a:p>
      </dgm:t>
    </dgm:pt>
    <dgm:pt modelId="{5A56A2FD-C126-4AD8-BD16-BFA3F4A4455F}" type="sibTrans" cxnId="{C8F55C44-69D4-4059-B12C-1601ACCBA207}">
      <dgm:prSet/>
      <dgm:spPr/>
      <dgm:t>
        <a:bodyPr/>
        <a:lstStyle/>
        <a:p>
          <a:endParaRPr lang="zh-TW" altLang="en-US" sz="3600"/>
        </a:p>
      </dgm:t>
    </dgm:pt>
    <dgm:pt modelId="{7662168C-DDD4-4574-A0DA-A9C5CE29CBBB}">
      <dgm:prSet phldrT="[文字]" custT="1"/>
      <dgm:spPr/>
      <dgm:t>
        <a:bodyPr/>
        <a:lstStyle/>
        <a:p>
          <a:r>
            <a:rPr lang="en-US" altLang="zh-TW" sz="1400" dirty="0" smtClean="0"/>
            <a:t>Containment Measures</a:t>
          </a:r>
          <a:endParaRPr lang="zh-TW" altLang="en-US" sz="1400" dirty="0"/>
        </a:p>
      </dgm:t>
    </dgm:pt>
    <dgm:pt modelId="{50F37EE9-017C-4CD4-9F4B-EF25F97C297E}" type="parTrans" cxnId="{D587BC61-C43B-47A3-9435-FF3F07CF5F53}">
      <dgm:prSet/>
      <dgm:spPr/>
      <dgm:t>
        <a:bodyPr/>
        <a:lstStyle/>
        <a:p>
          <a:endParaRPr lang="zh-TW" altLang="en-US" sz="3600"/>
        </a:p>
      </dgm:t>
    </dgm:pt>
    <dgm:pt modelId="{4CC5A497-02F3-471B-BF1E-652953CE12D7}" type="sibTrans" cxnId="{D587BC61-C43B-47A3-9435-FF3F07CF5F53}">
      <dgm:prSet/>
      <dgm:spPr/>
      <dgm:t>
        <a:bodyPr/>
        <a:lstStyle/>
        <a:p>
          <a:endParaRPr lang="zh-TW" altLang="en-US" sz="3600"/>
        </a:p>
      </dgm:t>
    </dgm:pt>
    <dgm:pt modelId="{FE651727-B592-43BA-A3DD-95F12F3D4CF4}">
      <dgm:prSet phldrT="[文字]" custT="1"/>
      <dgm:spPr/>
      <dgm:t>
        <a:bodyPr/>
        <a:lstStyle/>
        <a:p>
          <a:r>
            <a:rPr lang="en-US" altLang="en-US" sz="1400" dirty="0" smtClean="0"/>
            <a:t>Border and domestic Quarantine &amp; Isolation</a:t>
          </a:r>
          <a:endParaRPr lang="zh-TW" altLang="en-US" sz="1400" dirty="0"/>
        </a:p>
      </dgm:t>
    </dgm:pt>
    <dgm:pt modelId="{DF5B8F04-E19A-4880-A70C-C772879C0889}" type="parTrans" cxnId="{C266FD50-2658-4A82-B3C6-B8D725324C52}">
      <dgm:prSet/>
      <dgm:spPr/>
      <dgm:t>
        <a:bodyPr/>
        <a:lstStyle/>
        <a:p>
          <a:endParaRPr lang="zh-TW" altLang="en-US" sz="3600"/>
        </a:p>
      </dgm:t>
    </dgm:pt>
    <dgm:pt modelId="{658BABAC-0017-45CD-9EFB-C9C5050CCC2A}" type="sibTrans" cxnId="{C266FD50-2658-4A82-B3C6-B8D725324C52}">
      <dgm:prSet/>
      <dgm:spPr/>
      <dgm:t>
        <a:bodyPr/>
        <a:lstStyle/>
        <a:p>
          <a:endParaRPr lang="zh-TW" altLang="en-US" sz="3600"/>
        </a:p>
      </dgm:t>
    </dgm:pt>
    <dgm:pt modelId="{47F2688C-FE6C-4EFA-A77E-471E581854FF}">
      <dgm:prSet custT="1"/>
      <dgm:spPr/>
      <dgm:t>
        <a:bodyPr/>
        <a:lstStyle/>
        <a:p>
          <a:r>
            <a:rPr lang="en-US" altLang="zh-TW" sz="1400" dirty="0" smtClean="0"/>
            <a:t>Mitigation Plan</a:t>
          </a:r>
          <a:endParaRPr lang="zh-TW" altLang="en-US" sz="1400" dirty="0"/>
        </a:p>
      </dgm:t>
    </dgm:pt>
    <dgm:pt modelId="{50732920-EB71-4EFE-A8D8-03F95FB70865}" type="parTrans" cxnId="{4A0860EF-41E0-43ED-B3D6-57FB031D7610}">
      <dgm:prSet/>
      <dgm:spPr/>
      <dgm:t>
        <a:bodyPr/>
        <a:lstStyle/>
        <a:p>
          <a:endParaRPr lang="zh-TW" altLang="en-US" sz="3600"/>
        </a:p>
      </dgm:t>
    </dgm:pt>
    <dgm:pt modelId="{AB3C28F7-4869-4C1D-A1DF-78B9DDA67E4A}" type="sibTrans" cxnId="{4A0860EF-41E0-43ED-B3D6-57FB031D7610}">
      <dgm:prSet/>
      <dgm:spPr/>
      <dgm:t>
        <a:bodyPr/>
        <a:lstStyle/>
        <a:p>
          <a:endParaRPr lang="zh-TW" altLang="en-US" sz="3600"/>
        </a:p>
      </dgm:t>
    </dgm:pt>
    <dgm:pt modelId="{036035DD-A3F7-4AED-921B-CB7BFCA55A1F}">
      <dgm:prSet phldrT="[文字]" custT="1"/>
      <dgm:spPr/>
      <dgm:t>
        <a:bodyPr/>
        <a:lstStyle/>
        <a:p>
          <a:r>
            <a:rPr lang="en-US" altLang="zh-TW" sz="1400" dirty="0" smtClean="0">
              <a:sym typeface="Wingdings" panose="05000000000000000000" pitchFamily="2" charset="2"/>
            </a:rPr>
            <a:t></a:t>
          </a:r>
          <a:r>
            <a:rPr lang="en-US" altLang="zh-TW" sz="1400" dirty="0" smtClean="0"/>
            <a:t>(1) Reduce imported </a:t>
          </a:r>
          <a:r>
            <a:rPr lang="en-US" altLang="zh-TW" sz="1400" dirty="0" err="1" smtClean="0"/>
            <a:t>infectives</a:t>
          </a:r>
          <a:r>
            <a:rPr lang="en-US" altLang="zh-TW" sz="1400" dirty="0" smtClean="0"/>
            <a:t>, (2) Global digital industry</a:t>
          </a:r>
        </a:p>
      </dgm:t>
    </dgm:pt>
    <dgm:pt modelId="{547CCEBD-2F07-4C04-94D1-E16EE69BDDFF}" type="parTrans" cxnId="{4CE58F78-7784-4DF4-8E0D-8180F72F7254}">
      <dgm:prSet/>
      <dgm:spPr/>
      <dgm:t>
        <a:bodyPr/>
        <a:lstStyle/>
        <a:p>
          <a:endParaRPr lang="zh-TW" altLang="en-US" sz="3600"/>
        </a:p>
      </dgm:t>
    </dgm:pt>
    <dgm:pt modelId="{39B16091-5965-48E4-8B1D-21C6A1AAD187}" type="sibTrans" cxnId="{4CE58F78-7784-4DF4-8E0D-8180F72F7254}">
      <dgm:prSet/>
      <dgm:spPr/>
      <dgm:t>
        <a:bodyPr/>
        <a:lstStyle/>
        <a:p>
          <a:endParaRPr lang="zh-TW" altLang="en-US" sz="3600"/>
        </a:p>
      </dgm:t>
    </dgm:pt>
    <dgm:pt modelId="{EC11C5FA-55FF-4866-A0DD-A33C1101B15C}">
      <dgm:prSet phldrT="[文字]" custT="1"/>
      <dgm:spPr/>
      <dgm:t>
        <a:bodyPr/>
        <a:lstStyle/>
        <a:p>
          <a:r>
            <a:rPr lang="en-US" altLang="zh-TW" sz="1400" dirty="0" smtClean="0">
              <a:sym typeface="Wingdings" panose="05000000000000000000" pitchFamily="2" charset="2"/>
            </a:rPr>
            <a:t></a:t>
          </a:r>
          <a:r>
            <a:rPr lang="en-US" altLang="zh-TW" sz="1400" dirty="0" smtClean="0"/>
            <a:t> International Business/ Tourism/ Exhibition/ Conference</a:t>
          </a:r>
          <a:endParaRPr lang="zh-TW" altLang="en-US" sz="1400" dirty="0"/>
        </a:p>
      </dgm:t>
    </dgm:pt>
    <dgm:pt modelId="{0A3CCD7F-AACB-4DC3-B896-0CC633B2E58F}" type="parTrans" cxnId="{DDC9D445-D1BA-4311-B6CC-6918080D2EB8}">
      <dgm:prSet/>
      <dgm:spPr/>
      <dgm:t>
        <a:bodyPr/>
        <a:lstStyle/>
        <a:p>
          <a:endParaRPr lang="zh-TW" altLang="en-US" sz="3600"/>
        </a:p>
      </dgm:t>
    </dgm:pt>
    <dgm:pt modelId="{1EAECFD3-6EB0-4C4B-ADCF-0F2BB78557B8}" type="sibTrans" cxnId="{DDC9D445-D1BA-4311-B6CC-6918080D2EB8}">
      <dgm:prSet/>
      <dgm:spPr/>
      <dgm:t>
        <a:bodyPr/>
        <a:lstStyle/>
        <a:p>
          <a:endParaRPr lang="zh-TW" altLang="en-US" sz="3600"/>
        </a:p>
      </dgm:t>
    </dgm:pt>
    <dgm:pt modelId="{D31302EF-BB18-4FCC-9EB9-F66A8C0F6B2E}">
      <dgm:prSet custT="1"/>
      <dgm:spPr/>
      <dgm:t>
        <a:bodyPr/>
        <a:lstStyle/>
        <a:p>
          <a:r>
            <a:rPr lang="en-US" altLang="zh-TW" sz="1400" dirty="0" smtClean="0">
              <a:sym typeface="Wingdings" panose="05000000000000000000" pitchFamily="2" charset="2"/>
            </a:rPr>
            <a:t></a:t>
          </a:r>
          <a:r>
            <a:rPr lang="en-US" altLang="zh-TW" sz="1400" dirty="0" smtClean="0"/>
            <a:t>Reduce community-acquired epidemics</a:t>
          </a:r>
          <a:endParaRPr lang="zh-TW" altLang="en-US" sz="1400" dirty="0"/>
        </a:p>
      </dgm:t>
    </dgm:pt>
    <dgm:pt modelId="{2AFECE43-EFF1-4144-89C5-23E3FAAF798F}" type="parTrans" cxnId="{59276FEF-2853-4A75-A88C-CC9A6B7E0A3E}">
      <dgm:prSet/>
      <dgm:spPr/>
      <dgm:t>
        <a:bodyPr/>
        <a:lstStyle/>
        <a:p>
          <a:endParaRPr lang="zh-TW" altLang="en-US" sz="3600"/>
        </a:p>
      </dgm:t>
    </dgm:pt>
    <dgm:pt modelId="{7D996330-20C8-45BD-A6EF-EA2B1CEA9120}" type="sibTrans" cxnId="{59276FEF-2853-4A75-A88C-CC9A6B7E0A3E}">
      <dgm:prSet/>
      <dgm:spPr/>
      <dgm:t>
        <a:bodyPr/>
        <a:lstStyle/>
        <a:p>
          <a:endParaRPr lang="zh-TW" altLang="en-US" sz="3600"/>
        </a:p>
      </dgm:t>
    </dgm:pt>
    <dgm:pt modelId="{C81EA827-5AFC-4338-85A7-05A5C7E290BA}">
      <dgm:prSet custT="1"/>
      <dgm:spPr/>
      <dgm:t>
        <a:bodyPr/>
        <a:lstStyle/>
        <a:p>
          <a:r>
            <a:rPr lang="en-US" altLang="zh-TW" sz="1400" dirty="0" smtClean="0">
              <a:sym typeface="Wingdings" panose="05000000000000000000" pitchFamily="2" charset="2"/>
            </a:rPr>
            <a:t></a:t>
          </a:r>
          <a:r>
            <a:rPr lang="en-US" altLang="zh-TW" sz="1400" dirty="0" smtClean="0"/>
            <a:t>Social norm/ Cultural Change</a:t>
          </a:r>
          <a:endParaRPr lang="zh-TW" altLang="en-US" sz="1400" dirty="0"/>
        </a:p>
      </dgm:t>
    </dgm:pt>
    <dgm:pt modelId="{0EDE944A-EE0B-45B5-81F6-67B201715DB7}" type="parTrans" cxnId="{DAEF16C7-E713-40A6-B918-2A2C3998FC6D}">
      <dgm:prSet/>
      <dgm:spPr/>
      <dgm:t>
        <a:bodyPr/>
        <a:lstStyle/>
        <a:p>
          <a:endParaRPr lang="zh-TW" altLang="en-US" sz="3600"/>
        </a:p>
      </dgm:t>
    </dgm:pt>
    <dgm:pt modelId="{71F8633B-A42F-4884-B6C8-DEB7E75B53F5}" type="sibTrans" cxnId="{DAEF16C7-E713-40A6-B918-2A2C3998FC6D}">
      <dgm:prSet/>
      <dgm:spPr/>
      <dgm:t>
        <a:bodyPr/>
        <a:lstStyle/>
        <a:p>
          <a:endParaRPr lang="zh-TW" altLang="en-US" sz="3600"/>
        </a:p>
      </dgm:t>
    </dgm:pt>
    <dgm:pt modelId="{E2B48A44-CE53-46C1-AC42-EA0483684606}">
      <dgm:prSet custT="1"/>
      <dgm:spPr/>
      <dgm:t>
        <a:bodyPr/>
        <a:lstStyle/>
        <a:p>
          <a:r>
            <a:rPr lang="en-US" altLang="zh-TW" sz="1400" dirty="0" smtClean="0"/>
            <a:t>Personal Hygiene and environmental  sanitation</a:t>
          </a:r>
          <a:endParaRPr lang="zh-TW" altLang="en-US" sz="1400" dirty="0"/>
        </a:p>
      </dgm:t>
    </dgm:pt>
    <dgm:pt modelId="{3554D8D3-F3FC-435D-AF83-9ACCEC0565FF}" type="parTrans" cxnId="{94A0430C-D8CA-4485-AA16-7571F9F3A372}">
      <dgm:prSet/>
      <dgm:spPr/>
      <dgm:t>
        <a:bodyPr/>
        <a:lstStyle/>
        <a:p>
          <a:endParaRPr lang="zh-TW" altLang="en-US" sz="3600"/>
        </a:p>
      </dgm:t>
    </dgm:pt>
    <dgm:pt modelId="{C2645DBA-7DBA-47BF-84F1-D2C3C47BBEF0}" type="sibTrans" cxnId="{94A0430C-D8CA-4485-AA16-7571F9F3A372}">
      <dgm:prSet/>
      <dgm:spPr/>
      <dgm:t>
        <a:bodyPr/>
        <a:lstStyle/>
        <a:p>
          <a:endParaRPr lang="zh-TW" altLang="en-US" sz="3600"/>
        </a:p>
      </dgm:t>
    </dgm:pt>
    <dgm:pt modelId="{C30FEC9D-3AF2-4028-B036-A7F7F2879C94}">
      <dgm:prSet custT="1"/>
      <dgm:spPr/>
      <dgm:t>
        <a:bodyPr/>
        <a:lstStyle/>
        <a:p>
          <a:r>
            <a:rPr lang="en-US" altLang="zh-TW" sz="1400" dirty="0" smtClean="0"/>
            <a:t>Vaccine</a:t>
          </a:r>
          <a:endParaRPr lang="zh-TW" altLang="en-US" sz="1400" dirty="0"/>
        </a:p>
      </dgm:t>
    </dgm:pt>
    <dgm:pt modelId="{0BB01043-BCA3-4F4B-9AFF-FE636B56D53B}" type="parTrans" cxnId="{E8DC5A56-DB80-4BF7-B64D-06C30EBA06F6}">
      <dgm:prSet/>
      <dgm:spPr/>
      <dgm:t>
        <a:bodyPr/>
        <a:lstStyle/>
        <a:p>
          <a:endParaRPr lang="zh-TW" altLang="en-US"/>
        </a:p>
      </dgm:t>
    </dgm:pt>
    <dgm:pt modelId="{245FC1C0-5AEB-4E4D-8AE6-7B524CBE8D23}" type="sibTrans" cxnId="{E8DC5A56-DB80-4BF7-B64D-06C30EBA06F6}">
      <dgm:prSet/>
      <dgm:spPr/>
      <dgm:t>
        <a:bodyPr/>
        <a:lstStyle/>
        <a:p>
          <a:endParaRPr lang="zh-TW" altLang="en-US"/>
        </a:p>
      </dgm:t>
    </dgm:pt>
    <dgm:pt modelId="{97908A0D-DA1D-4059-9D96-47A5A0E748D2}">
      <dgm:prSet custT="1"/>
      <dgm:spPr/>
      <dgm:t>
        <a:bodyPr/>
        <a:lstStyle/>
        <a:p>
          <a:r>
            <a:rPr lang="en-US" altLang="zh-TW" sz="1400" dirty="0" smtClean="0"/>
            <a:t>Acquired herd immunity</a:t>
          </a:r>
          <a:endParaRPr lang="zh-TW" altLang="en-US" sz="1400" dirty="0"/>
        </a:p>
      </dgm:t>
    </dgm:pt>
    <dgm:pt modelId="{6D5A6AB1-35DA-4BCD-AE81-40E0F7E743E5}" type="parTrans" cxnId="{527B8CA4-340A-4B68-B5A8-717962CE4946}">
      <dgm:prSet/>
      <dgm:spPr/>
      <dgm:t>
        <a:bodyPr/>
        <a:lstStyle/>
        <a:p>
          <a:endParaRPr lang="zh-TW" altLang="en-US"/>
        </a:p>
      </dgm:t>
    </dgm:pt>
    <dgm:pt modelId="{674721A5-AA6D-489D-95A1-F585DE4D989C}" type="sibTrans" cxnId="{527B8CA4-340A-4B68-B5A8-717962CE4946}">
      <dgm:prSet/>
      <dgm:spPr/>
      <dgm:t>
        <a:bodyPr/>
        <a:lstStyle/>
        <a:p>
          <a:endParaRPr lang="zh-TW" altLang="en-US"/>
        </a:p>
      </dgm:t>
    </dgm:pt>
    <dgm:pt modelId="{42F43327-C1EA-453F-B332-71D5F43CBFAD}">
      <dgm:prSet custT="1"/>
      <dgm:spPr/>
      <dgm:t>
        <a:bodyPr/>
        <a:lstStyle/>
        <a:p>
          <a:r>
            <a:rPr lang="en-US" altLang="zh-TW" sz="1400" dirty="0" smtClean="0"/>
            <a:t>Social distancing</a:t>
          </a:r>
          <a:endParaRPr lang="zh-TW" altLang="en-US" sz="1400" dirty="0"/>
        </a:p>
      </dgm:t>
    </dgm:pt>
    <dgm:pt modelId="{638E2820-39E9-42A3-AC12-2E2E4CD22873}" type="sibTrans" cxnId="{AAEBDECE-D384-4EE3-B865-70A3F6789025}">
      <dgm:prSet/>
      <dgm:spPr/>
      <dgm:t>
        <a:bodyPr/>
        <a:lstStyle/>
        <a:p>
          <a:endParaRPr lang="zh-TW" altLang="en-US" sz="3600"/>
        </a:p>
      </dgm:t>
    </dgm:pt>
    <dgm:pt modelId="{EE225BF6-6A5E-4F20-AF13-5F29FA1EA2F1}" type="parTrans" cxnId="{AAEBDECE-D384-4EE3-B865-70A3F6789025}">
      <dgm:prSet/>
      <dgm:spPr/>
      <dgm:t>
        <a:bodyPr/>
        <a:lstStyle/>
        <a:p>
          <a:endParaRPr lang="zh-TW" altLang="en-US" sz="3600"/>
        </a:p>
      </dgm:t>
    </dgm:pt>
    <dgm:pt modelId="{F093AC7B-E4F3-4B6B-8027-71399D94D213}">
      <dgm:prSet custT="1"/>
      <dgm:spPr/>
      <dgm:t>
        <a:bodyPr/>
        <a:lstStyle/>
        <a:p>
          <a:pPr algn="l"/>
          <a:r>
            <a:rPr lang="en-US" altLang="zh-TW" sz="1400" dirty="0" smtClean="0">
              <a:sym typeface="Wingdings" panose="05000000000000000000" pitchFamily="2" charset="2"/>
            </a:rPr>
            <a:t>(1)</a:t>
          </a:r>
          <a:r>
            <a:rPr lang="en-US" altLang="zh-TW" sz="1400" dirty="0" smtClean="0"/>
            <a:t>Reduce community-acquired epidemics, (2) Innovative digital industry</a:t>
          </a:r>
          <a:endParaRPr lang="zh-TW" altLang="en-US" sz="1400" dirty="0"/>
        </a:p>
      </dgm:t>
    </dgm:pt>
    <dgm:pt modelId="{3428FEEA-E15B-415D-9636-78C9E4F9F313}" type="sibTrans" cxnId="{91708B13-812D-4296-A620-9A9BC492DBF9}">
      <dgm:prSet/>
      <dgm:spPr/>
      <dgm:t>
        <a:bodyPr/>
        <a:lstStyle/>
        <a:p>
          <a:endParaRPr lang="zh-TW" altLang="en-US" sz="3600"/>
        </a:p>
      </dgm:t>
    </dgm:pt>
    <dgm:pt modelId="{99420F05-4D5E-4E67-8168-D192D38DF79C}" type="parTrans" cxnId="{91708B13-812D-4296-A620-9A9BC492DBF9}">
      <dgm:prSet/>
      <dgm:spPr/>
      <dgm:t>
        <a:bodyPr/>
        <a:lstStyle/>
        <a:p>
          <a:endParaRPr lang="zh-TW" altLang="en-US" sz="3600"/>
        </a:p>
      </dgm:t>
    </dgm:pt>
    <dgm:pt modelId="{3EFE8909-97CE-4C5C-8737-53061E1D11D1}">
      <dgm:prSet custT="1"/>
      <dgm:spPr/>
      <dgm:t>
        <a:bodyPr/>
        <a:lstStyle/>
        <a:p>
          <a:r>
            <a:rPr lang="en-US" altLang="zh-TW" sz="1400" dirty="0" smtClean="0">
              <a:sym typeface="Wingdings" panose="05000000000000000000" pitchFamily="2" charset="2"/>
            </a:rPr>
            <a:t></a:t>
          </a:r>
          <a:r>
            <a:rPr lang="en-US" altLang="zh-TW" sz="1400" dirty="0" smtClean="0"/>
            <a:t>Social /Leisure /Economic behavior change</a:t>
          </a:r>
          <a:endParaRPr lang="zh-TW" altLang="en-US" sz="1400" dirty="0"/>
        </a:p>
      </dgm:t>
    </dgm:pt>
    <dgm:pt modelId="{52F7DF38-474D-4E34-AABD-D64817313B57}" type="sibTrans" cxnId="{CE7307B5-1FCB-4C62-B7BC-FEBE45A4554D}">
      <dgm:prSet/>
      <dgm:spPr/>
      <dgm:t>
        <a:bodyPr/>
        <a:lstStyle/>
        <a:p>
          <a:endParaRPr lang="zh-TW" altLang="en-US" sz="3600"/>
        </a:p>
      </dgm:t>
    </dgm:pt>
    <dgm:pt modelId="{DE7297E8-CF58-4B4B-9E41-A5BFAF49A466}" type="parTrans" cxnId="{CE7307B5-1FCB-4C62-B7BC-FEBE45A4554D}">
      <dgm:prSet/>
      <dgm:spPr/>
      <dgm:t>
        <a:bodyPr/>
        <a:lstStyle/>
        <a:p>
          <a:endParaRPr lang="zh-TW" altLang="en-US" sz="3600"/>
        </a:p>
      </dgm:t>
    </dgm:pt>
    <dgm:pt modelId="{482B9C04-EC13-4FF8-A754-F7C728013BBD}" type="pres">
      <dgm:prSet presAssocID="{3F8F2AC4-886F-47FE-A7EF-C7FD887DCAFA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zh-TW" altLang="en-US"/>
        </a:p>
      </dgm:t>
    </dgm:pt>
    <dgm:pt modelId="{CB26C16B-EDE4-49DB-9FED-D8FB62BA4E65}" type="pres">
      <dgm:prSet presAssocID="{2FEFD29C-118E-4057-985D-5E64D8649840}" presName="hierRoot1" presStyleCnt="0"/>
      <dgm:spPr/>
    </dgm:pt>
    <dgm:pt modelId="{42277A9F-6A41-4522-B833-0E4C75635799}" type="pres">
      <dgm:prSet presAssocID="{2FEFD29C-118E-4057-985D-5E64D8649840}" presName="composite" presStyleCnt="0"/>
      <dgm:spPr/>
    </dgm:pt>
    <dgm:pt modelId="{D19C759A-CE60-404F-A3E9-ED023FB68532}" type="pres">
      <dgm:prSet presAssocID="{2FEFD29C-118E-4057-985D-5E64D8649840}" presName="background" presStyleLbl="node0" presStyleIdx="0" presStyleCnt="1"/>
      <dgm:spPr/>
    </dgm:pt>
    <dgm:pt modelId="{13CA9635-D10A-41E9-9F3F-1A756146B23F}" type="pres">
      <dgm:prSet presAssocID="{2FEFD29C-118E-4057-985D-5E64D8649840}" presName="text" presStyleLbl="fgAcc0" presStyleIdx="0" presStyleCnt="1" custScaleX="718402" custScaleY="277325" custLinFactX="100000" custLinFactY="-88536" custLinFactNeighborX="157499" custLinFactNeighborY="-100000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09C1AF9E-1C07-40DC-8E39-EB75B2265102}" type="pres">
      <dgm:prSet presAssocID="{2FEFD29C-118E-4057-985D-5E64D8649840}" presName="hierChild2" presStyleCnt="0"/>
      <dgm:spPr/>
    </dgm:pt>
    <dgm:pt modelId="{9518EDCC-1380-4971-8323-94732EE5F529}" type="pres">
      <dgm:prSet presAssocID="{B6D63D1C-68C5-4DDE-97E2-6FD142B8D163}" presName="Name10" presStyleLbl="parChTrans1D2" presStyleIdx="0" presStyleCnt="2"/>
      <dgm:spPr/>
      <dgm:t>
        <a:bodyPr/>
        <a:lstStyle/>
        <a:p>
          <a:endParaRPr lang="zh-TW" altLang="en-US"/>
        </a:p>
      </dgm:t>
    </dgm:pt>
    <dgm:pt modelId="{85431C33-C7F6-49F8-979F-4D2D57E64923}" type="pres">
      <dgm:prSet presAssocID="{11BC73CF-236F-4FEA-A56F-EED5F989279D}" presName="hierRoot2" presStyleCnt="0"/>
      <dgm:spPr/>
    </dgm:pt>
    <dgm:pt modelId="{FCB21152-849F-49E4-A05E-E29F3D7E2BE6}" type="pres">
      <dgm:prSet presAssocID="{11BC73CF-236F-4FEA-A56F-EED5F989279D}" presName="composite2" presStyleCnt="0"/>
      <dgm:spPr/>
    </dgm:pt>
    <dgm:pt modelId="{CA39B15C-0858-4012-AC23-B532538159BE}" type="pres">
      <dgm:prSet presAssocID="{11BC73CF-236F-4FEA-A56F-EED5F989279D}" presName="background2" presStyleLbl="node2" presStyleIdx="0" presStyleCnt="2"/>
      <dgm:spPr/>
    </dgm:pt>
    <dgm:pt modelId="{F5AD22EE-06B1-4B1A-BA47-07D0C8970454}" type="pres">
      <dgm:prSet presAssocID="{11BC73CF-236F-4FEA-A56F-EED5F989279D}" presName="text2" presStyleLbl="fgAcc2" presStyleIdx="0" presStyleCnt="2" custScaleX="261203" custScaleY="238260" custLinFactX="16273" custLinFactY="-22826" custLinFactNeighborX="100000" custLinFactNeighborY="-100000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2291B1E5-5244-40E6-A5E7-63F6A26B792B}" type="pres">
      <dgm:prSet presAssocID="{11BC73CF-236F-4FEA-A56F-EED5F989279D}" presName="hierChild3" presStyleCnt="0"/>
      <dgm:spPr/>
    </dgm:pt>
    <dgm:pt modelId="{31F83543-80E4-4948-BC95-E0AE8C0E9993}" type="pres">
      <dgm:prSet presAssocID="{E2B206B1-B0E6-4AFC-9C20-8A3DE7625501}" presName="Name17" presStyleLbl="parChTrans1D3" presStyleIdx="0" presStyleCnt="5"/>
      <dgm:spPr/>
      <dgm:t>
        <a:bodyPr/>
        <a:lstStyle/>
        <a:p>
          <a:endParaRPr lang="zh-TW" altLang="en-US"/>
        </a:p>
      </dgm:t>
    </dgm:pt>
    <dgm:pt modelId="{58A7742C-B6C2-4067-9062-E4E84A6D4E62}" type="pres">
      <dgm:prSet presAssocID="{55E036E3-2931-4C45-9638-9796A12FC794}" presName="hierRoot3" presStyleCnt="0"/>
      <dgm:spPr/>
    </dgm:pt>
    <dgm:pt modelId="{6A757882-334B-446D-AB5D-FC9A30B51E6E}" type="pres">
      <dgm:prSet presAssocID="{55E036E3-2931-4C45-9638-9796A12FC794}" presName="composite3" presStyleCnt="0"/>
      <dgm:spPr/>
    </dgm:pt>
    <dgm:pt modelId="{01526D93-8E00-41B6-BFD3-B7D69BD73F14}" type="pres">
      <dgm:prSet presAssocID="{55E036E3-2931-4C45-9638-9796A12FC794}" presName="background3" presStyleLbl="node3" presStyleIdx="0" presStyleCnt="5"/>
      <dgm:spPr>
        <a:solidFill>
          <a:srgbClr val="00B050"/>
        </a:solidFill>
      </dgm:spPr>
    </dgm:pt>
    <dgm:pt modelId="{2225BC6C-7FCA-4F96-880B-25A80CFDC9EF}" type="pres">
      <dgm:prSet presAssocID="{55E036E3-2931-4C45-9638-9796A12FC794}" presName="text3" presStyleLbl="fgAcc3" presStyleIdx="0" presStyleCnt="5" custScaleX="200104" custScaleY="502272" custLinFactNeighborX="5357" custLinFactNeighborY="-18981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26881FA0-3B1B-4CDD-ABCD-E802865086F3}" type="pres">
      <dgm:prSet presAssocID="{55E036E3-2931-4C45-9638-9796A12FC794}" presName="hierChild4" presStyleCnt="0"/>
      <dgm:spPr/>
    </dgm:pt>
    <dgm:pt modelId="{053F08F3-0549-4747-8228-95CAA38CAFC1}" type="pres">
      <dgm:prSet presAssocID="{B7C47261-F5D1-4BBF-9D9B-C7136E000D5B}" presName="Name17" presStyleLbl="parChTrans1D3" presStyleIdx="1" presStyleCnt="5"/>
      <dgm:spPr/>
      <dgm:t>
        <a:bodyPr/>
        <a:lstStyle/>
        <a:p>
          <a:endParaRPr lang="zh-TW" altLang="en-US"/>
        </a:p>
      </dgm:t>
    </dgm:pt>
    <dgm:pt modelId="{7DB2B279-0AFF-4F16-89D4-C1CF4B1B786E}" type="pres">
      <dgm:prSet presAssocID="{5D279CF0-877C-43A5-AF33-B27710C12382}" presName="hierRoot3" presStyleCnt="0"/>
      <dgm:spPr/>
    </dgm:pt>
    <dgm:pt modelId="{E98DEA2F-1B47-468D-808A-84E21E8E3000}" type="pres">
      <dgm:prSet presAssocID="{5D279CF0-877C-43A5-AF33-B27710C12382}" presName="composite3" presStyleCnt="0"/>
      <dgm:spPr/>
    </dgm:pt>
    <dgm:pt modelId="{B823A66A-E60D-442D-A0BE-3E91BEC39E8A}" type="pres">
      <dgm:prSet presAssocID="{5D279CF0-877C-43A5-AF33-B27710C12382}" presName="background3" presStyleLbl="node3" presStyleIdx="1" presStyleCnt="5"/>
      <dgm:spPr>
        <a:solidFill>
          <a:srgbClr val="C00000"/>
        </a:solidFill>
      </dgm:spPr>
    </dgm:pt>
    <dgm:pt modelId="{5F6ABF0F-DACB-4FD1-84E0-8B8617EC42D0}" type="pres">
      <dgm:prSet presAssocID="{5D279CF0-877C-43A5-AF33-B27710C12382}" presName="text3" presStyleLbl="fgAcc3" presStyleIdx="1" presStyleCnt="5" custScaleX="200762" custScaleY="684245" custLinFactNeighborX="6696" custLinFactNeighborY="-18981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F12CC527-5E56-45BA-9EB5-4256334D8A27}" type="pres">
      <dgm:prSet presAssocID="{5D279CF0-877C-43A5-AF33-B27710C12382}" presName="hierChild4" presStyleCnt="0"/>
      <dgm:spPr/>
    </dgm:pt>
    <dgm:pt modelId="{4C9F146E-3035-4678-B743-6AB8371669FC}" type="pres">
      <dgm:prSet presAssocID="{50F37EE9-017C-4CD4-9F4B-EF25F97C297E}" presName="Name10" presStyleLbl="parChTrans1D2" presStyleIdx="1" presStyleCnt="2"/>
      <dgm:spPr/>
      <dgm:t>
        <a:bodyPr/>
        <a:lstStyle/>
        <a:p>
          <a:endParaRPr lang="zh-TW" altLang="en-US"/>
        </a:p>
      </dgm:t>
    </dgm:pt>
    <dgm:pt modelId="{92AA7882-0016-4B2F-9B5A-B12E3FE97EEF}" type="pres">
      <dgm:prSet presAssocID="{7662168C-DDD4-4574-A0DA-A9C5CE29CBBB}" presName="hierRoot2" presStyleCnt="0"/>
      <dgm:spPr/>
    </dgm:pt>
    <dgm:pt modelId="{111C7ECE-13BA-415D-9B7B-C83BD630E301}" type="pres">
      <dgm:prSet presAssocID="{7662168C-DDD4-4574-A0DA-A9C5CE29CBBB}" presName="composite2" presStyleCnt="0"/>
      <dgm:spPr/>
    </dgm:pt>
    <dgm:pt modelId="{9B7E162C-926B-4941-9C83-8F6DB9F48DBB}" type="pres">
      <dgm:prSet presAssocID="{7662168C-DDD4-4574-A0DA-A9C5CE29CBBB}" presName="background2" presStyleLbl="node2" presStyleIdx="1" presStyleCnt="2"/>
      <dgm:spPr/>
    </dgm:pt>
    <dgm:pt modelId="{068786DD-D909-4BB6-8608-413CA2DD6BE1}" type="pres">
      <dgm:prSet presAssocID="{7662168C-DDD4-4574-A0DA-A9C5CE29CBBB}" presName="text2" presStyleLbl="fgAcc2" presStyleIdx="1" presStyleCnt="2" custScaleX="226868" custScaleY="156103" custLinFactX="100000" custLinFactY="-18300" custLinFactNeighborX="191109" custLinFactNeighborY="-100000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39180D0A-DE41-4E4F-BA29-BF13A2BA289F}" type="pres">
      <dgm:prSet presAssocID="{7662168C-DDD4-4574-A0DA-A9C5CE29CBBB}" presName="hierChild3" presStyleCnt="0"/>
      <dgm:spPr/>
    </dgm:pt>
    <dgm:pt modelId="{3BE9D394-8BA8-487D-A180-0FB9462226DD}" type="pres">
      <dgm:prSet presAssocID="{DF5B8F04-E19A-4880-A70C-C772879C0889}" presName="Name17" presStyleLbl="parChTrans1D3" presStyleIdx="2" presStyleCnt="5"/>
      <dgm:spPr/>
      <dgm:t>
        <a:bodyPr/>
        <a:lstStyle/>
        <a:p>
          <a:endParaRPr lang="zh-TW" altLang="en-US"/>
        </a:p>
      </dgm:t>
    </dgm:pt>
    <dgm:pt modelId="{140FB457-D145-4038-9BE7-B03938D364A1}" type="pres">
      <dgm:prSet presAssocID="{FE651727-B592-43BA-A3DD-95F12F3D4CF4}" presName="hierRoot3" presStyleCnt="0"/>
      <dgm:spPr/>
    </dgm:pt>
    <dgm:pt modelId="{B6171ACD-0F64-4FC9-8D91-6766E8BAFBA5}" type="pres">
      <dgm:prSet presAssocID="{FE651727-B592-43BA-A3DD-95F12F3D4CF4}" presName="composite3" presStyleCnt="0"/>
      <dgm:spPr/>
    </dgm:pt>
    <dgm:pt modelId="{0BC8CB77-0075-4BDE-955D-C057D7C04BBC}" type="pres">
      <dgm:prSet presAssocID="{FE651727-B592-43BA-A3DD-95F12F3D4CF4}" presName="background3" presStyleLbl="node3" presStyleIdx="2" presStyleCnt="5"/>
      <dgm:spPr/>
    </dgm:pt>
    <dgm:pt modelId="{CF420E85-3095-4392-B743-73D74173464E}" type="pres">
      <dgm:prSet presAssocID="{FE651727-B592-43BA-A3DD-95F12F3D4CF4}" presName="text3" presStyleLbl="fgAcc3" presStyleIdx="2" presStyleCnt="5" custScaleX="419661" custScaleY="158015" custLinFactNeighborX="50889" custLinFactNeighborY="-1476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3BE72E4F-D0C0-4A5C-AF7B-6E48F6AEE42B}" type="pres">
      <dgm:prSet presAssocID="{FE651727-B592-43BA-A3DD-95F12F3D4CF4}" presName="hierChild4" presStyleCnt="0"/>
      <dgm:spPr/>
    </dgm:pt>
    <dgm:pt modelId="{9846AF20-9D22-4633-8D03-DFADC5C823F7}" type="pres">
      <dgm:prSet presAssocID="{547CCEBD-2F07-4C04-94D1-E16EE69BDDFF}" presName="Name23" presStyleLbl="parChTrans1D4" presStyleIdx="0" presStyleCnt="9"/>
      <dgm:spPr/>
      <dgm:t>
        <a:bodyPr/>
        <a:lstStyle/>
        <a:p>
          <a:endParaRPr lang="zh-TW" altLang="en-US"/>
        </a:p>
      </dgm:t>
    </dgm:pt>
    <dgm:pt modelId="{2853297C-BB20-4185-9CE3-52E83FCD1FBC}" type="pres">
      <dgm:prSet presAssocID="{036035DD-A3F7-4AED-921B-CB7BFCA55A1F}" presName="hierRoot4" presStyleCnt="0"/>
      <dgm:spPr/>
    </dgm:pt>
    <dgm:pt modelId="{13CB1DA6-1836-487F-A378-CCF06DE5BAA8}" type="pres">
      <dgm:prSet presAssocID="{036035DD-A3F7-4AED-921B-CB7BFCA55A1F}" presName="composite4" presStyleCnt="0"/>
      <dgm:spPr/>
    </dgm:pt>
    <dgm:pt modelId="{E8378AD3-415C-4561-B492-1DB72DAABC32}" type="pres">
      <dgm:prSet presAssocID="{036035DD-A3F7-4AED-921B-CB7BFCA55A1F}" presName="background4" presStyleLbl="node4" presStyleIdx="0" presStyleCnt="9"/>
      <dgm:spPr>
        <a:solidFill>
          <a:srgbClr val="00B050"/>
        </a:solidFill>
        <a:ln>
          <a:solidFill>
            <a:srgbClr val="00B050"/>
          </a:solidFill>
        </a:ln>
      </dgm:spPr>
    </dgm:pt>
    <dgm:pt modelId="{B10658E0-92CF-4120-B9B6-EB8ABF850139}" type="pres">
      <dgm:prSet presAssocID="{036035DD-A3F7-4AED-921B-CB7BFCA55A1F}" presName="text4" presStyleLbl="fgAcc4" presStyleIdx="0" presStyleCnt="9" custScaleX="178706" custScaleY="520261" custLinFactNeighborX="-934" custLinFactNeighborY="6374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1A6EA5CB-598F-4F96-860E-0B948A1E73D2}" type="pres">
      <dgm:prSet presAssocID="{036035DD-A3F7-4AED-921B-CB7BFCA55A1F}" presName="hierChild5" presStyleCnt="0"/>
      <dgm:spPr/>
    </dgm:pt>
    <dgm:pt modelId="{E73DC5F0-F01C-4582-AA41-085B21BEE9D6}" type="pres">
      <dgm:prSet presAssocID="{0A3CCD7F-AACB-4DC3-B896-0CC633B2E58F}" presName="Name23" presStyleLbl="parChTrans1D4" presStyleIdx="1" presStyleCnt="9"/>
      <dgm:spPr/>
      <dgm:t>
        <a:bodyPr/>
        <a:lstStyle/>
        <a:p>
          <a:endParaRPr lang="zh-TW" altLang="en-US"/>
        </a:p>
      </dgm:t>
    </dgm:pt>
    <dgm:pt modelId="{2362E415-59C1-4ABE-988D-6839B5E65ABA}" type="pres">
      <dgm:prSet presAssocID="{EC11C5FA-55FF-4866-A0DD-A33C1101B15C}" presName="hierRoot4" presStyleCnt="0"/>
      <dgm:spPr/>
    </dgm:pt>
    <dgm:pt modelId="{CD46FF4D-1BB3-482F-BBAC-02CFE4A1D044}" type="pres">
      <dgm:prSet presAssocID="{EC11C5FA-55FF-4866-A0DD-A33C1101B15C}" presName="composite4" presStyleCnt="0"/>
      <dgm:spPr/>
    </dgm:pt>
    <dgm:pt modelId="{C99272A1-AE46-45BA-A787-DEB3FDF2BF49}" type="pres">
      <dgm:prSet presAssocID="{EC11C5FA-55FF-4866-A0DD-A33C1101B15C}" presName="background4" presStyleLbl="node4" presStyleIdx="1" presStyleCnt="9"/>
      <dgm:spPr>
        <a:solidFill>
          <a:srgbClr val="C00000"/>
        </a:solidFill>
        <a:ln>
          <a:solidFill>
            <a:srgbClr val="C00000"/>
          </a:solidFill>
        </a:ln>
      </dgm:spPr>
    </dgm:pt>
    <dgm:pt modelId="{032EA02A-4DCE-4818-997A-A74BA7CDEF59}" type="pres">
      <dgm:prSet presAssocID="{EC11C5FA-55FF-4866-A0DD-A33C1101B15C}" presName="text4" presStyleLbl="fgAcc4" presStyleIdx="1" presStyleCnt="9" custScaleX="234406" custScaleY="413610" custLinFactNeighborX="-917" custLinFactNeighborY="60910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A7DA253B-BE6A-49DB-976E-A4F54F7BCA9D}" type="pres">
      <dgm:prSet presAssocID="{EC11C5FA-55FF-4866-A0DD-A33C1101B15C}" presName="hierChild5" presStyleCnt="0"/>
      <dgm:spPr/>
    </dgm:pt>
    <dgm:pt modelId="{ABCDD099-A80C-4B3F-A2A6-D53D91368698}" type="pres">
      <dgm:prSet presAssocID="{50732920-EB71-4EFE-A8D8-03F95FB70865}" presName="Name17" presStyleLbl="parChTrans1D3" presStyleIdx="3" presStyleCnt="5"/>
      <dgm:spPr/>
      <dgm:t>
        <a:bodyPr/>
        <a:lstStyle/>
        <a:p>
          <a:endParaRPr lang="zh-TW" altLang="en-US"/>
        </a:p>
      </dgm:t>
    </dgm:pt>
    <dgm:pt modelId="{6D5AEEEE-71E9-476B-9062-05C87BB134D6}" type="pres">
      <dgm:prSet presAssocID="{47F2688C-FE6C-4EFA-A77E-471E581854FF}" presName="hierRoot3" presStyleCnt="0"/>
      <dgm:spPr/>
    </dgm:pt>
    <dgm:pt modelId="{DC2E36AD-133B-4A44-8591-7CAA3E00AB29}" type="pres">
      <dgm:prSet presAssocID="{47F2688C-FE6C-4EFA-A77E-471E581854FF}" presName="composite3" presStyleCnt="0"/>
      <dgm:spPr/>
    </dgm:pt>
    <dgm:pt modelId="{30B07454-25B0-41D3-BD21-A4CB9D1393C3}" type="pres">
      <dgm:prSet presAssocID="{47F2688C-FE6C-4EFA-A77E-471E581854FF}" presName="background3" presStyleLbl="node3" presStyleIdx="3" presStyleCnt="5"/>
      <dgm:spPr/>
    </dgm:pt>
    <dgm:pt modelId="{22000D8D-0833-461E-AB0E-F900D83CF9FA}" type="pres">
      <dgm:prSet presAssocID="{47F2688C-FE6C-4EFA-A77E-471E581854FF}" presName="text3" presStyleLbl="fgAcc3" presStyleIdx="3" presStyleCnt="5" custScaleX="227148" custScaleY="151312" custLinFactNeighborX="-1339" custLinFactNeighborY="-16872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51F1A42E-7545-49C8-9C1F-41E47707D4F6}" type="pres">
      <dgm:prSet presAssocID="{47F2688C-FE6C-4EFA-A77E-471E581854FF}" presName="hierChild4" presStyleCnt="0"/>
      <dgm:spPr/>
    </dgm:pt>
    <dgm:pt modelId="{14DF4009-7C6C-47A5-B6F7-E73A0320C069}" type="pres">
      <dgm:prSet presAssocID="{3554D8D3-F3FC-435D-AF83-9ACCEC0565FF}" presName="Name23" presStyleLbl="parChTrans1D4" presStyleIdx="2" presStyleCnt="9"/>
      <dgm:spPr/>
      <dgm:t>
        <a:bodyPr/>
        <a:lstStyle/>
        <a:p>
          <a:endParaRPr lang="zh-TW" altLang="en-US"/>
        </a:p>
      </dgm:t>
    </dgm:pt>
    <dgm:pt modelId="{38399F63-950B-4B12-853A-40C1344A687A}" type="pres">
      <dgm:prSet presAssocID="{E2B48A44-CE53-46C1-AC42-EA0483684606}" presName="hierRoot4" presStyleCnt="0"/>
      <dgm:spPr/>
    </dgm:pt>
    <dgm:pt modelId="{A78C645E-2453-45EB-B8CE-F1B829BCC562}" type="pres">
      <dgm:prSet presAssocID="{E2B48A44-CE53-46C1-AC42-EA0483684606}" presName="composite4" presStyleCnt="0"/>
      <dgm:spPr/>
    </dgm:pt>
    <dgm:pt modelId="{1CD13A48-63E2-469D-A2F2-CA0B65C73C2A}" type="pres">
      <dgm:prSet presAssocID="{E2B48A44-CE53-46C1-AC42-EA0483684606}" presName="background4" presStyleLbl="node4" presStyleIdx="2" presStyleCnt="9"/>
      <dgm:spPr>
        <a:solidFill>
          <a:schemeClr val="tx1">
            <a:lumMod val="50000"/>
            <a:lumOff val="50000"/>
          </a:schemeClr>
        </a:solidFill>
        <a:ln>
          <a:solidFill>
            <a:schemeClr val="tx1">
              <a:lumMod val="50000"/>
              <a:lumOff val="50000"/>
            </a:schemeClr>
          </a:solidFill>
        </a:ln>
      </dgm:spPr>
    </dgm:pt>
    <dgm:pt modelId="{929B981C-B252-4732-A07C-0F9E78CCADD8}" type="pres">
      <dgm:prSet presAssocID="{E2B48A44-CE53-46C1-AC42-EA0483684606}" presName="text4" presStyleLbl="fgAcc4" presStyleIdx="2" presStyleCnt="9" custScaleX="264522" custScaleY="261085" custLinFactX="154677" custLinFactNeighborX="200000" custLinFactNeighborY="58327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664E0D49-1667-4677-A045-613FADAE7013}" type="pres">
      <dgm:prSet presAssocID="{E2B48A44-CE53-46C1-AC42-EA0483684606}" presName="hierChild5" presStyleCnt="0"/>
      <dgm:spPr/>
    </dgm:pt>
    <dgm:pt modelId="{A20A3445-AA31-439B-BC60-15351AF9B9BD}" type="pres">
      <dgm:prSet presAssocID="{2AFECE43-EFF1-4144-89C5-23E3FAAF798F}" presName="Name23" presStyleLbl="parChTrans1D4" presStyleIdx="3" presStyleCnt="9"/>
      <dgm:spPr/>
      <dgm:t>
        <a:bodyPr/>
        <a:lstStyle/>
        <a:p>
          <a:endParaRPr lang="zh-TW" altLang="en-US"/>
        </a:p>
      </dgm:t>
    </dgm:pt>
    <dgm:pt modelId="{2FAC2B16-9C6B-411D-81D7-9E052CB68579}" type="pres">
      <dgm:prSet presAssocID="{D31302EF-BB18-4FCC-9EB9-F66A8C0F6B2E}" presName="hierRoot4" presStyleCnt="0"/>
      <dgm:spPr/>
    </dgm:pt>
    <dgm:pt modelId="{F15F051C-3FCB-498C-AE93-F79F5F778F63}" type="pres">
      <dgm:prSet presAssocID="{D31302EF-BB18-4FCC-9EB9-F66A8C0F6B2E}" presName="composite4" presStyleCnt="0"/>
      <dgm:spPr/>
    </dgm:pt>
    <dgm:pt modelId="{E330CE3C-C5F3-47CA-A6FE-C0BB3C6955AF}" type="pres">
      <dgm:prSet presAssocID="{D31302EF-BB18-4FCC-9EB9-F66A8C0F6B2E}" presName="background4" presStyleLbl="node4" presStyleIdx="3" presStyleCnt="9"/>
      <dgm:spPr>
        <a:solidFill>
          <a:srgbClr val="00B050"/>
        </a:solidFill>
        <a:ln>
          <a:solidFill>
            <a:srgbClr val="00B050"/>
          </a:solidFill>
        </a:ln>
      </dgm:spPr>
    </dgm:pt>
    <dgm:pt modelId="{7CFA5F9A-8DFA-4638-B973-4A664EA966B6}" type="pres">
      <dgm:prSet presAssocID="{D31302EF-BB18-4FCC-9EB9-F66A8C0F6B2E}" presName="text4" presStyleLbl="fgAcc4" presStyleIdx="3" presStyleCnt="9" custScaleX="207315" custScaleY="284160" custLinFactX="202643" custLinFactY="98301" custLinFactNeighborX="300000" custLinFactNeighborY="100000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78A4A8EF-D75E-4D34-98BF-568327964D13}" type="pres">
      <dgm:prSet presAssocID="{D31302EF-BB18-4FCC-9EB9-F66A8C0F6B2E}" presName="hierChild5" presStyleCnt="0"/>
      <dgm:spPr/>
    </dgm:pt>
    <dgm:pt modelId="{457945C4-7E80-4DED-8DBA-0BDB7A2E4220}" type="pres">
      <dgm:prSet presAssocID="{0EDE944A-EE0B-45B5-81F6-67B201715DB7}" presName="Name23" presStyleLbl="parChTrans1D4" presStyleIdx="4" presStyleCnt="9"/>
      <dgm:spPr/>
      <dgm:t>
        <a:bodyPr/>
        <a:lstStyle/>
        <a:p>
          <a:endParaRPr lang="zh-TW" altLang="en-US"/>
        </a:p>
      </dgm:t>
    </dgm:pt>
    <dgm:pt modelId="{BF671C97-BCA1-4F28-BB0A-7BE1CC1E8ECD}" type="pres">
      <dgm:prSet presAssocID="{C81EA827-5AFC-4338-85A7-05A5C7E290BA}" presName="hierRoot4" presStyleCnt="0"/>
      <dgm:spPr/>
    </dgm:pt>
    <dgm:pt modelId="{ED35B1AC-5AFA-466D-9222-FB8857B79F6B}" type="pres">
      <dgm:prSet presAssocID="{C81EA827-5AFC-4338-85A7-05A5C7E290BA}" presName="composite4" presStyleCnt="0"/>
      <dgm:spPr/>
    </dgm:pt>
    <dgm:pt modelId="{068D009D-6379-4885-8E15-83F36FD6BC2E}" type="pres">
      <dgm:prSet presAssocID="{C81EA827-5AFC-4338-85A7-05A5C7E290BA}" presName="background4" presStyleLbl="node4" presStyleIdx="4" presStyleCnt="9"/>
      <dgm:spPr>
        <a:solidFill>
          <a:srgbClr val="C00000"/>
        </a:solidFill>
        <a:ln>
          <a:solidFill>
            <a:srgbClr val="C00000"/>
          </a:solidFill>
        </a:ln>
      </dgm:spPr>
    </dgm:pt>
    <dgm:pt modelId="{20BA5622-80A4-48EE-B087-AE039C581A83}" type="pres">
      <dgm:prSet presAssocID="{C81EA827-5AFC-4338-85A7-05A5C7E290BA}" presName="text4" presStyleLbl="fgAcc4" presStyleIdx="4" presStyleCnt="9" custScaleX="175544" custScaleY="282856" custLinFactX="201447" custLinFactY="98953" custLinFactNeighborX="300000" custLinFactNeighborY="100000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9D87232B-F09D-47B6-9BE3-29FEC330D64D}" type="pres">
      <dgm:prSet presAssocID="{C81EA827-5AFC-4338-85A7-05A5C7E290BA}" presName="hierChild5" presStyleCnt="0"/>
      <dgm:spPr/>
    </dgm:pt>
    <dgm:pt modelId="{FD3185BC-C810-43F2-A856-A2097BAAAEDD}" type="pres">
      <dgm:prSet presAssocID="{EE225BF6-6A5E-4F20-AF13-5F29FA1EA2F1}" presName="Name23" presStyleLbl="parChTrans1D4" presStyleIdx="5" presStyleCnt="9"/>
      <dgm:spPr/>
      <dgm:t>
        <a:bodyPr/>
        <a:lstStyle/>
        <a:p>
          <a:endParaRPr lang="zh-TW" altLang="en-US"/>
        </a:p>
      </dgm:t>
    </dgm:pt>
    <dgm:pt modelId="{7ADEB58C-027D-41FD-8C4E-E550FE78C3E0}" type="pres">
      <dgm:prSet presAssocID="{42F43327-C1EA-453F-B332-71D5F43CBFAD}" presName="hierRoot4" presStyleCnt="0"/>
      <dgm:spPr/>
    </dgm:pt>
    <dgm:pt modelId="{D67F0DAC-978B-4B14-9137-EFEBAC4E4FF9}" type="pres">
      <dgm:prSet presAssocID="{42F43327-C1EA-453F-B332-71D5F43CBFAD}" presName="composite4" presStyleCnt="0"/>
      <dgm:spPr/>
    </dgm:pt>
    <dgm:pt modelId="{6B6784F9-53CC-438D-AFDB-AA827192A926}" type="pres">
      <dgm:prSet presAssocID="{42F43327-C1EA-453F-B332-71D5F43CBFAD}" presName="background4" presStyleLbl="node4" presStyleIdx="5" presStyleCnt="9"/>
      <dgm:spPr>
        <a:solidFill>
          <a:schemeClr val="tx1">
            <a:lumMod val="50000"/>
            <a:lumOff val="50000"/>
          </a:schemeClr>
        </a:solidFill>
        <a:ln>
          <a:solidFill>
            <a:schemeClr val="tx1">
              <a:lumMod val="50000"/>
              <a:lumOff val="50000"/>
            </a:schemeClr>
          </a:solidFill>
        </a:ln>
      </dgm:spPr>
    </dgm:pt>
    <dgm:pt modelId="{F2A0B832-3FAD-47C0-863C-DC43CF14B97B}" type="pres">
      <dgm:prSet presAssocID="{42F43327-C1EA-453F-B332-71D5F43CBFAD}" presName="text4" presStyleLbl="fgAcc4" presStyleIdx="5" presStyleCnt="9" custScaleX="217417" custScaleY="148635" custLinFactX="-200000" custLinFactNeighborX="-274203" custLinFactNeighborY="57197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765728C6-C0D5-434F-836E-37A233B1C5BF}" type="pres">
      <dgm:prSet presAssocID="{42F43327-C1EA-453F-B332-71D5F43CBFAD}" presName="hierChild5" presStyleCnt="0"/>
      <dgm:spPr/>
    </dgm:pt>
    <dgm:pt modelId="{7DD5598F-260A-4BAA-81EE-7A2B615296FB}" type="pres">
      <dgm:prSet presAssocID="{99420F05-4D5E-4E67-8168-D192D38DF79C}" presName="Name23" presStyleLbl="parChTrans1D4" presStyleIdx="6" presStyleCnt="9"/>
      <dgm:spPr/>
      <dgm:t>
        <a:bodyPr/>
        <a:lstStyle/>
        <a:p>
          <a:endParaRPr lang="zh-TW" altLang="en-US"/>
        </a:p>
      </dgm:t>
    </dgm:pt>
    <dgm:pt modelId="{5CF26E2B-9F81-481A-A3B2-945231569632}" type="pres">
      <dgm:prSet presAssocID="{F093AC7B-E4F3-4B6B-8027-71399D94D213}" presName="hierRoot4" presStyleCnt="0"/>
      <dgm:spPr/>
    </dgm:pt>
    <dgm:pt modelId="{61BF51A5-4B83-4191-9D6C-CE190B842B80}" type="pres">
      <dgm:prSet presAssocID="{F093AC7B-E4F3-4B6B-8027-71399D94D213}" presName="composite4" presStyleCnt="0"/>
      <dgm:spPr/>
    </dgm:pt>
    <dgm:pt modelId="{BA489EF7-8524-42B2-A555-C3FE3E280476}" type="pres">
      <dgm:prSet presAssocID="{F093AC7B-E4F3-4B6B-8027-71399D94D213}" presName="background4" presStyleLbl="node4" presStyleIdx="6" presStyleCnt="9"/>
      <dgm:spPr>
        <a:solidFill>
          <a:srgbClr val="00B050"/>
        </a:solidFill>
        <a:ln>
          <a:solidFill>
            <a:srgbClr val="00B050"/>
          </a:solidFill>
        </a:ln>
      </dgm:spPr>
    </dgm:pt>
    <dgm:pt modelId="{F2E78842-7E88-42D8-875D-F9C9C43892E0}" type="pres">
      <dgm:prSet presAssocID="{F093AC7B-E4F3-4B6B-8027-71399D94D213}" presName="text4" presStyleLbl="fgAcc4" presStyleIdx="6" presStyleCnt="9" custScaleX="262085" custScaleY="547048" custLinFactX="-200000" custLinFactY="54039" custLinFactNeighborX="-235995" custLinFactNeighborY="100000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D510555B-43CC-4DF1-8A40-EE983A15D7E8}" type="pres">
      <dgm:prSet presAssocID="{F093AC7B-E4F3-4B6B-8027-71399D94D213}" presName="hierChild5" presStyleCnt="0"/>
      <dgm:spPr/>
    </dgm:pt>
    <dgm:pt modelId="{6F4C62B7-9A1B-436B-953B-84D80A0CBFEE}" type="pres">
      <dgm:prSet presAssocID="{DE7297E8-CF58-4B4B-9E41-A5BFAF49A466}" presName="Name23" presStyleLbl="parChTrans1D4" presStyleIdx="7" presStyleCnt="9"/>
      <dgm:spPr/>
      <dgm:t>
        <a:bodyPr/>
        <a:lstStyle/>
        <a:p>
          <a:endParaRPr lang="zh-TW" altLang="en-US"/>
        </a:p>
      </dgm:t>
    </dgm:pt>
    <dgm:pt modelId="{7A3660F5-5ED0-4AB3-883E-FD812F660F7A}" type="pres">
      <dgm:prSet presAssocID="{3EFE8909-97CE-4C5C-8737-53061E1D11D1}" presName="hierRoot4" presStyleCnt="0"/>
      <dgm:spPr/>
    </dgm:pt>
    <dgm:pt modelId="{C5CB60A3-08E0-4D6A-8DE7-9B6E56EBFFCC}" type="pres">
      <dgm:prSet presAssocID="{3EFE8909-97CE-4C5C-8737-53061E1D11D1}" presName="composite4" presStyleCnt="0"/>
      <dgm:spPr/>
    </dgm:pt>
    <dgm:pt modelId="{01174212-620A-4B56-B8C6-35838DDF8839}" type="pres">
      <dgm:prSet presAssocID="{3EFE8909-97CE-4C5C-8737-53061E1D11D1}" presName="background4" presStyleLbl="node4" presStyleIdx="7" presStyleCnt="9"/>
      <dgm:spPr>
        <a:solidFill>
          <a:srgbClr val="C00000"/>
        </a:solidFill>
        <a:ln>
          <a:solidFill>
            <a:srgbClr val="C00000"/>
          </a:solidFill>
        </a:ln>
      </dgm:spPr>
    </dgm:pt>
    <dgm:pt modelId="{2EA70AEC-0AF9-4222-8A6C-37ADEA27D6AA}" type="pres">
      <dgm:prSet presAssocID="{3EFE8909-97CE-4C5C-8737-53061E1D11D1}" presName="text4" presStyleLbl="fgAcc4" presStyleIdx="7" presStyleCnt="9" custScaleX="206470" custScaleY="414344" custLinFactX="-200000" custLinFactY="54864" custLinFactNeighborX="-238945" custLinFactNeighborY="100000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F5861928-E2CA-4210-AC99-E2E8B8ECA5EA}" type="pres">
      <dgm:prSet presAssocID="{3EFE8909-97CE-4C5C-8737-53061E1D11D1}" presName="hierChild5" presStyleCnt="0"/>
      <dgm:spPr/>
    </dgm:pt>
    <dgm:pt modelId="{77A97596-5753-4AEF-8994-EE41DBE0CCA5}" type="pres">
      <dgm:prSet presAssocID="{0BB01043-BCA3-4F4B-9AFF-FE636B56D53B}" presName="Name17" presStyleLbl="parChTrans1D3" presStyleIdx="4" presStyleCnt="5"/>
      <dgm:spPr/>
      <dgm:t>
        <a:bodyPr/>
        <a:lstStyle/>
        <a:p>
          <a:endParaRPr lang="zh-TW" altLang="en-US"/>
        </a:p>
      </dgm:t>
    </dgm:pt>
    <dgm:pt modelId="{54367C6C-E673-4608-B293-D8037AAE94AB}" type="pres">
      <dgm:prSet presAssocID="{C30FEC9D-3AF2-4028-B036-A7F7F2879C94}" presName="hierRoot3" presStyleCnt="0"/>
      <dgm:spPr/>
    </dgm:pt>
    <dgm:pt modelId="{B571A24E-BB3D-4CF5-A23E-354D51176FEA}" type="pres">
      <dgm:prSet presAssocID="{C30FEC9D-3AF2-4028-B036-A7F7F2879C94}" presName="composite3" presStyleCnt="0"/>
      <dgm:spPr/>
    </dgm:pt>
    <dgm:pt modelId="{1AF0F63A-4FD0-4632-A043-202B38BF1A09}" type="pres">
      <dgm:prSet presAssocID="{C30FEC9D-3AF2-4028-B036-A7F7F2879C94}" presName="background3" presStyleLbl="node3" presStyleIdx="4" presStyleCnt="5"/>
      <dgm:spPr/>
    </dgm:pt>
    <dgm:pt modelId="{0B665F22-DEEB-48F2-B405-CB909031792F}" type="pres">
      <dgm:prSet presAssocID="{C30FEC9D-3AF2-4028-B036-A7F7F2879C94}" presName="text3" presStyleLbl="fgAcc3" presStyleIdx="4" presStyleCnt="5" custScaleX="201990" custLinFactNeighborX="-50619" custLinFactNeighborY="-15530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FC89F452-9100-4A6F-AEFF-8309404D5802}" type="pres">
      <dgm:prSet presAssocID="{C30FEC9D-3AF2-4028-B036-A7F7F2879C94}" presName="hierChild4" presStyleCnt="0"/>
      <dgm:spPr/>
    </dgm:pt>
    <dgm:pt modelId="{A68726C3-0941-44F3-86EA-B22E788A681C}" type="pres">
      <dgm:prSet presAssocID="{6D5A6AB1-35DA-4BCD-AE81-40E0F7E743E5}" presName="Name23" presStyleLbl="parChTrans1D4" presStyleIdx="8" presStyleCnt="9"/>
      <dgm:spPr/>
      <dgm:t>
        <a:bodyPr/>
        <a:lstStyle/>
        <a:p>
          <a:endParaRPr lang="zh-TW" altLang="en-US"/>
        </a:p>
      </dgm:t>
    </dgm:pt>
    <dgm:pt modelId="{B963D1AA-4BC8-4C84-B6E2-FA6F4871ED1A}" type="pres">
      <dgm:prSet presAssocID="{97908A0D-DA1D-4059-9D96-47A5A0E748D2}" presName="hierRoot4" presStyleCnt="0"/>
      <dgm:spPr/>
    </dgm:pt>
    <dgm:pt modelId="{D4E66961-4B52-4C49-B980-C7331C2B35D8}" type="pres">
      <dgm:prSet presAssocID="{97908A0D-DA1D-4059-9D96-47A5A0E748D2}" presName="composite4" presStyleCnt="0"/>
      <dgm:spPr/>
    </dgm:pt>
    <dgm:pt modelId="{5928E080-59E2-491E-807B-21159263B08E}" type="pres">
      <dgm:prSet presAssocID="{97908A0D-DA1D-4059-9D96-47A5A0E748D2}" presName="background4" presStyleLbl="node4" presStyleIdx="8" presStyleCnt="9"/>
      <dgm:spPr>
        <a:solidFill>
          <a:srgbClr val="00B050"/>
        </a:solidFill>
        <a:ln>
          <a:solidFill>
            <a:srgbClr val="00B050"/>
          </a:solidFill>
        </a:ln>
      </dgm:spPr>
      <dgm:t>
        <a:bodyPr/>
        <a:lstStyle/>
        <a:p>
          <a:endParaRPr lang="zh-TW" altLang="en-US"/>
        </a:p>
      </dgm:t>
    </dgm:pt>
    <dgm:pt modelId="{B049AE0F-FE08-49B0-AC01-B42A7B5D4A54}" type="pres">
      <dgm:prSet presAssocID="{97908A0D-DA1D-4059-9D96-47A5A0E748D2}" presName="text4" presStyleLbl="fgAcc4" presStyleIdx="8" presStyleCnt="9" custScaleX="181358" custScaleY="224813" custLinFactNeighborX="-97879" custLinFactNeighborY="-319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558F6683-5BFC-4E72-966E-EEBFD73FD633}" type="pres">
      <dgm:prSet presAssocID="{97908A0D-DA1D-4059-9D96-47A5A0E748D2}" presName="hierChild5" presStyleCnt="0"/>
      <dgm:spPr/>
    </dgm:pt>
  </dgm:ptLst>
  <dgm:cxnLst>
    <dgm:cxn modelId="{0B78231F-B124-4161-B60A-CE547C102A21}" type="presOf" srcId="{42F43327-C1EA-453F-B332-71D5F43CBFAD}" destId="{F2A0B832-3FAD-47C0-863C-DC43CF14B97B}" srcOrd="0" destOrd="0" presId="urn:microsoft.com/office/officeart/2005/8/layout/hierarchy1"/>
    <dgm:cxn modelId="{6F6F2D52-9A21-45C1-AD39-FAFF73C01224}" type="presOf" srcId="{0EDE944A-EE0B-45B5-81F6-67B201715DB7}" destId="{457945C4-7E80-4DED-8DBA-0BDB7A2E4220}" srcOrd="0" destOrd="0" presId="urn:microsoft.com/office/officeart/2005/8/layout/hierarchy1"/>
    <dgm:cxn modelId="{6C63A05C-7349-4185-9EAA-3C7CDFC30A02}" type="presOf" srcId="{11BC73CF-236F-4FEA-A56F-EED5F989279D}" destId="{F5AD22EE-06B1-4B1A-BA47-07D0C8970454}" srcOrd="0" destOrd="0" presId="urn:microsoft.com/office/officeart/2005/8/layout/hierarchy1"/>
    <dgm:cxn modelId="{4CF4E34E-9BE3-4C3F-83A4-AD3194582CB9}" type="presOf" srcId="{2AFECE43-EFF1-4144-89C5-23E3FAAF798F}" destId="{A20A3445-AA31-439B-BC60-15351AF9B9BD}" srcOrd="0" destOrd="0" presId="urn:microsoft.com/office/officeart/2005/8/layout/hierarchy1"/>
    <dgm:cxn modelId="{C4AA1951-DB28-4A88-9685-1B9EC42FFFE9}" srcId="{11BC73CF-236F-4FEA-A56F-EED5F989279D}" destId="{55E036E3-2931-4C45-9638-9796A12FC794}" srcOrd="0" destOrd="0" parTransId="{E2B206B1-B0E6-4AFC-9C20-8A3DE7625501}" sibTransId="{0D22EB24-FF0F-4AE3-8916-062A7BFB4EC0}"/>
    <dgm:cxn modelId="{9052834F-4272-4F54-A056-D426E0576F64}" type="presOf" srcId="{50F37EE9-017C-4CD4-9F4B-EF25F97C297E}" destId="{4C9F146E-3035-4678-B743-6AB8371669FC}" srcOrd="0" destOrd="0" presId="urn:microsoft.com/office/officeart/2005/8/layout/hierarchy1"/>
    <dgm:cxn modelId="{F9F3737A-9E15-4D40-AF7B-8824BF28B7EB}" type="presOf" srcId="{B7C47261-F5D1-4BBF-9D9B-C7136E000D5B}" destId="{053F08F3-0549-4747-8228-95CAA38CAFC1}" srcOrd="0" destOrd="0" presId="urn:microsoft.com/office/officeart/2005/8/layout/hierarchy1"/>
    <dgm:cxn modelId="{B413ECEF-1C7F-4AEB-A8EB-32F4855D00F8}" type="presOf" srcId="{C30FEC9D-3AF2-4028-B036-A7F7F2879C94}" destId="{0B665F22-DEEB-48F2-B405-CB909031792F}" srcOrd="0" destOrd="0" presId="urn:microsoft.com/office/officeart/2005/8/layout/hierarchy1"/>
    <dgm:cxn modelId="{AB321AFE-CA9F-411F-A14E-937062F2C9CF}" type="presOf" srcId="{F093AC7B-E4F3-4B6B-8027-71399D94D213}" destId="{F2E78842-7E88-42D8-875D-F9C9C43892E0}" srcOrd="0" destOrd="0" presId="urn:microsoft.com/office/officeart/2005/8/layout/hierarchy1"/>
    <dgm:cxn modelId="{3A3882A2-8309-4FBD-8EE8-6DA2519B184E}" type="presOf" srcId="{2FEFD29C-118E-4057-985D-5E64D8649840}" destId="{13CA9635-D10A-41E9-9F3F-1A756146B23F}" srcOrd="0" destOrd="0" presId="urn:microsoft.com/office/officeart/2005/8/layout/hierarchy1"/>
    <dgm:cxn modelId="{DA9B31C1-E2BF-49F5-9D83-6595EB5D387E}" type="presOf" srcId="{EE225BF6-6A5E-4F20-AF13-5F29FA1EA2F1}" destId="{FD3185BC-C810-43F2-A856-A2097BAAAEDD}" srcOrd="0" destOrd="0" presId="urn:microsoft.com/office/officeart/2005/8/layout/hierarchy1"/>
    <dgm:cxn modelId="{AAEBDECE-D384-4EE3-B865-70A3F6789025}" srcId="{47F2688C-FE6C-4EFA-A77E-471E581854FF}" destId="{42F43327-C1EA-453F-B332-71D5F43CBFAD}" srcOrd="1" destOrd="0" parTransId="{EE225BF6-6A5E-4F20-AF13-5F29FA1EA2F1}" sibTransId="{638E2820-39E9-42A3-AC12-2E2E4CD22873}"/>
    <dgm:cxn modelId="{714A3942-61C0-4ECE-BFEE-6C6EBDFDA984}" type="presOf" srcId="{7662168C-DDD4-4574-A0DA-A9C5CE29CBBB}" destId="{068786DD-D909-4BB6-8608-413CA2DD6BE1}" srcOrd="0" destOrd="0" presId="urn:microsoft.com/office/officeart/2005/8/layout/hierarchy1"/>
    <dgm:cxn modelId="{D8B3858A-F83E-41DA-9FDD-FE760B4B03A3}" type="presOf" srcId="{3EFE8909-97CE-4C5C-8737-53061E1D11D1}" destId="{2EA70AEC-0AF9-4222-8A6C-37ADEA27D6AA}" srcOrd="0" destOrd="0" presId="urn:microsoft.com/office/officeart/2005/8/layout/hierarchy1"/>
    <dgm:cxn modelId="{F4498184-E7C6-422C-8C92-46EE1BA936FD}" type="presOf" srcId="{55E036E3-2931-4C45-9638-9796A12FC794}" destId="{2225BC6C-7FCA-4F96-880B-25A80CFDC9EF}" srcOrd="0" destOrd="0" presId="urn:microsoft.com/office/officeart/2005/8/layout/hierarchy1"/>
    <dgm:cxn modelId="{FF3C3591-4534-401B-BF4D-77A4D5E6F5CF}" type="presOf" srcId="{97908A0D-DA1D-4059-9D96-47A5A0E748D2}" destId="{B049AE0F-FE08-49B0-AC01-B42A7B5D4A54}" srcOrd="0" destOrd="0" presId="urn:microsoft.com/office/officeart/2005/8/layout/hierarchy1"/>
    <dgm:cxn modelId="{E8DC5A56-DB80-4BF7-B64D-06C30EBA06F6}" srcId="{7662168C-DDD4-4574-A0DA-A9C5CE29CBBB}" destId="{C30FEC9D-3AF2-4028-B036-A7F7F2879C94}" srcOrd="2" destOrd="0" parTransId="{0BB01043-BCA3-4F4B-9AFF-FE636B56D53B}" sibTransId="{245FC1C0-5AEB-4E4D-8AE6-7B524CBE8D23}"/>
    <dgm:cxn modelId="{453C993C-1FA3-4D08-8163-D5F9457D927C}" type="presOf" srcId="{FE651727-B592-43BA-A3DD-95F12F3D4CF4}" destId="{CF420E85-3095-4392-B743-73D74173464E}" srcOrd="0" destOrd="0" presId="urn:microsoft.com/office/officeart/2005/8/layout/hierarchy1"/>
    <dgm:cxn modelId="{C266FD50-2658-4A82-B3C6-B8D725324C52}" srcId="{7662168C-DDD4-4574-A0DA-A9C5CE29CBBB}" destId="{FE651727-B592-43BA-A3DD-95F12F3D4CF4}" srcOrd="0" destOrd="0" parTransId="{DF5B8F04-E19A-4880-A70C-C772879C0889}" sibTransId="{658BABAC-0017-45CD-9EFB-C9C5050CCC2A}"/>
    <dgm:cxn modelId="{59276FEF-2853-4A75-A88C-CC9A6B7E0A3E}" srcId="{E2B48A44-CE53-46C1-AC42-EA0483684606}" destId="{D31302EF-BB18-4FCC-9EB9-F66A8C0F6B2E}" srcOrd="0" destOrd="0" parTransId="{2AFECE43-EFF1-4144-89C5-23E3FAAF798F}" sibTransId="{7D996330-20C8-45BD-A6EF-EA2B1CEA9120}"/>
    <dgm:cxn modelId="{DAEF16C7-E713-40A6-B918-2A2C3998FC6D}" srcId="{E2B48A44-CE53-46C1-AC42-EA0483684606}" destId="{C81EA827-5AFC-4338-85A7-05A5C7E290BA}" srcOrd="1" destOrd="0" parTransId="{0EDE944A-EE0B-45B5-81F6-67B201715DB7}" sibTransId="{71F8633B-A42F-4884-B6C8-DEB7E75B53F5}"/>
    <dgm:cxn modelId="{DE69F917-7F94-4486-8571-782F54789467}" type="presOf" srcId="{E2B48A44-CE53-46C1-AC42-EA0483684606}" destId="{929B981C-B252-4732-A07C-0F9E78CCADD8}" srcOrd="0" destOrd="0" presId="urn:microsoft.com/office/officeart/2005/8/layout/hierarchy1"/>
    <dgm:cxn modelId="{A30F4ED2-195A-47C9-A841-EFFC25CE9BA2}" type="presOf" srcId="{DE7297E8-CF58-4B4B-9E41-A5BFAF49A466}" destId="{6F4C62B7-9A1B-436B-953B-84D80A0CBFEE}" srcOrd="0" destOrd="0" presId="urn:microsoft.com/office/officeart/2005/8/layout/hierarchy1"/>
    <dgm:cxn modelId="{4CE58F78-7784-4DF4-8E0D-8180F72F7254}" srcId="{FE651727-B592-43BA-A3DD-95F12F3D4CF4}" destId="{036035DD-A3F7-4AED-921B-CB7BFCA55A1F}" srcOrd="0" destOrd="0" parTransId="{547CCEBD-2F07-4C04-94D1-E16EE69BDDFF}" sibTransId="{39B16091-5965-48E4-8B1D-21C6A1AAD187}"/>
    <dgm:cxn modelId="{676F4C86-7460-4818-85C1-273EA96BEA60}" type="presOf" srcId="{036035DD-A3F7-4AED-921B-CB7BFCA55A1F}" destId="{B10658E0-92CF-4120-B9B6-EB8ABF850139}" srcOrd="0" destOrd="0" presId="urn:microsoft.com/office/officeart/2005/8/layout/hierarchy1"/>
    <dgm:cxn modelId="{AFC5B0BE-9BAC-4477-A6B2-DA4AA9639A34}" type="presOf" srcId="{EC11C5FA-55FF-4866-A0DD-A33C1101B15C}" destId="{032EA02A-4DCE-4818-997A-A74BA7CDEF59}" srcOrd="0" destOrd="0" presId="urn:microsoft.com/office/officeart/2005/8/layout/hierarchy1"/>
    <dgm:cxn modelId="{527B8CA4-340A-4B68-B5A8-717962CE4946}" srcId="{C30FEC9D-3AF2-4028-B036-A7F7F2879C94}" destId="{97908A0D-DA1D-4059-9D96-47A5A0E748D2}" srcOrd="0" destOrd="0" parTransId="{6D5A6AB1-35DA-4BCD-AE81-40E0F7E743E5}" sibTransId="{674721A5-AA6D-489D-95A1-F585DE4D989C}"/>
    <dgm:cxn modelId="{4A0860EF-41E0-43ED-B3D6-57FB031D7610}" srcId="{7662168C-DDD4-4574-A0DA-A9C5CE29CBBB}" destId="{47F2688C-FE6C-4EFA-A77E-471E581854FF}" srcOrd="1" destOrd="0" parTransId="{50732920-EB71-4EFE-A8D8-03F95FB70865}" sibTransId="{AB3C28F7-4869-4C1D-A1DF-78B9DDA67E4A}"/>
    <dgm:cxn modelId="{21BDCB8B-8D55-4314-829A-7B40BAD59C84}" type="presOf" srcId="{DF5B8F04-E19A-4880-A70C-C772879C0889}" destId="{3BE9D394-8BA8-487D-A180-0FB9462226DD}" srcOrd="0" destOrd="0" presId="urn:microsoft.com/office/officeart/2005/8/layout/hierarchy1"/>
    <dgm:cxn modelId="{A092866D-18E8-463D-9DAF-19689384E793}" type="presOf" srcId="{3554D8D3-F3FC-435D-AF83-9ACCEC0565FF}" destId="{14DF4009-7C6C-47A5-B6F7-E73A0320C069}" srcOrd="0" destOrd="0" presId="urn:microsoft.com/office/officeart/2005/8/layout/hierarchy1"/>
    <dgm:cxn modelId="{91708B13-812D-4296-A620-9A9BC492DBF9}" srcId="{42F43327-C1EA-453F-B332-71D5F43CBFAD}" destId="{F093AC7B-E4F3-4B6B-8027-71399D94D213}" srcOrd="0" destOrd="0" parTransId="{99420F05-4D5E-4E67-8168-D192D38DF79C}" sibTransId="{3428FEEA-E15B-415D-9636-78C9E4F9F313}"/>
    <dgm:cxn modelId="{4E73D144-50CA-4CF0-B203-7A211F52918B}" type="presOf" srcId="{0BB01043-BCA3-4F4B-9AFF-FE636B56D53B}" destId="{77A97596-5753-4AEF-8994-EE41DBE0CCA5}" srcOrd="0" destOrd="0" presId="urn:microsoft.com/office/officeart/2005/8/layout/hierarchy1"/>
    <dgm:cxn modelId="{78CBC417-096F-4175-8428-D4DCF3A33200}" type="presOf" srcId="{6D5A6AB1-35DA-4BCD-AE81-40E0F7E743E5}" destId="{A68726C3-0941-44F3-86EA-B22E788A681C}" srcOrd="0" destOrd="0" presId="urn:microsoft.com/office/officeart/2005/8/layout/hierarchy1"/>
    <dgm:cxn modelId="{72E9CC4C-EA8B-4ECA-A9E7-ECA1258B9CDC}" type="presOf" srcId="{C81EA827-5AFC-4338-85A7-05A5C7E290BA}" destId="{20BA5622-80A4-48EE-B087-AE039C581A83}" srcOrd="0" destOrd="0" presId="urn:microsoft.com/office/officeart/2005/8/layout/hierarchy1"/>
    <dgm:cxn modelId="{8CF4475A-DA34-4A75-83BD-93CF57253A7A}" type="presOf" srcId="{3F8F2AC4-886F-47FE-A7EF-C7FD887DCAFA}" destId="{482B9C04-EC13-4FF8-A754-F7C728013BBD}" srcOrd="0" destOrd="0" presId="urn:microsoft.com/office/officeart/2005/8/layout/hierarchy1"/>
    <dgm:cxn modelId="{EF351C5D-9094-43F7-84E7-03AECFD6B107}" srcId="{3F8F2AC4-886F-47FE-A7EF-C7FD887DCAFA}" destId="{2FEFD29C-118E-4057-985D-5E64D8649840}" srcOrd="0" destOrd="0" parTransId="{5DAE1D5A-9B38-4F40-A9A2-72D255DFBEDF}" sibTransId="{DC9477FF-693F-4F5F-A674-8F46D9731410}"/>
    <dgm:cxn modelId="{6BA412DA-D811-4893-B187-4E2BA8124B01}" type="presOf" srcId="{0A3CCD7F-AACB-4DC3-B896-0CC633B2E58F}" destId="{E73DC5F0-F01C-4582-AA41-085B21BEE9D6}" srcOrd="0" destOrd="0" presId="urn:microsoft.com/office/officeart/2005/8/layout/hierarchy1"/>
    <dgm:cxn modelId="{2CCB6162-6170-4B23-B801-11A0F4ED2426}" type="presOf" srcId="{547CCEBD-2F07-4C04-94D1-E16EE69BDDFF}" destId="{9846AF20-9D22-4633-8D03-DFADC5C823F7}" srcOrd="0" destOrd="0" presId="urn:microsoft.com/office/officeart/2005/8/layout/hierarchy1"/>
    <dgm:cxn modelId="{26E6A2C6-7C53-44BD-A00E-4D06C64124F1}" type="presOf" srcId="{47F2688C-FE6C-4EFA-A77E-471E581854FF}" destId="{22000D8D-0833-461E-AB0E-F900D83CF9FA}" srcOrd="0" destOrd="0" presId="urn:microsoft.com/office/officeart/2005/8/layout/hierarchy1"/>
    <dgm:cxn modelId="{CE7307B5-1FCB-4C62-B7BC-FEBE45A4554D}" srcId="{42F43327-C1EA-453F-B332-71D5F43CBFAD}" destId="{3EFE8909-97CE-4C5C-8737-53061E1D11D1}" srcOrd="1" destOrd="0" parTransId="{DE7297E8-CF58-4B4B-9E41-A5BFAF49A466}" sibTransId="{52F7DF38-474D-4E34-AABD-D64817313B57}"/>
    <dgm:cxn modelId="{C8F55C44-69D4-4059-B12C-1601ACCBA207}" srcId="{11BC73CF-236F-4FEA-A56F-EED5F989279D}" destId="{5D279CF0-877C-43A5-AF33-B27710C12382}" srcOrd="1" destOrd="0" parTransId="{B7C47261-F5D1-4BBF-9D9B-C7136E000D5B}" sibTransId="{5A56A2FD-C126-4AD8-BD16-BFA3F4A4455F}"/>
    <dgm:cxn modelId="{17A8774A-DCDC-4A49-8090-AAB5E4C1D330}" srcId="{2FEFD29C-118E-4057-985D-5E64D8649840}" destId="{11BC73CF-236F-4FEA-A56F-EED5F989279D}" srcOrd="0" destOrd="0" parTransId="{B6D63D1C-68C5-4DDE-97E2-6FD142B8D163}" sibTransId="{82BC8C70-57D6-46CC-B30C-337A5CE74BF9}"/>
    <dgm:cxn modelId="{0D3D053A-92A6-4853-B04D-03BE68D2353C}" type="presOf" srcId="{B6D63D1C-68C5-4DDE-97E2-6FD142B8D163}" destId="{9518EDCC-1380-4971-8323-94732EE5F529}" srcOrd="0" destOrd="0" presId="urn:microsoft.com/office/officeart/2005/8/layout/hierarchy1"/>
    <dgm:cxn modelId="{94A0430C-D8CA-4485-AA16-7571F9F3A372}" srcId="{47F2688C-FE6C-4EFA-A77E-471E581854FF}" destId="{E2B48A44-CE53-46C1-AC42-EA0483684606}" srcOrd="0" destOrd="0" parTransId="{3554D8D3-F3FC-435D-AF83-9ACCEC0565FF}" sibTransId="{C2645DBA-7DBA-47BF-84F1-D2C3C47BBEF0}"/>
    <dgm:cxn modelId="{6D988D1B-6E12-4EE1-AFC4-F5D895CA9F97}" type="presOf" srcId="{50732920-EB71-4EFE-A8D8-03F95FB70865}" destId="{ABCDD099-A80C-4B3F-A2A6-D53D91368698}" srcOrd="0" destOrd="0" presId="urn:microsoft.com/office/officeart/2005/8/layout/hierarchy1"/>
    <dgm:cxn modelId="{24FE59BC-823C-4C0B-BDAB-57631A2B9E23}" type="presOf" srcId="{D31302EF-BB18-4FCC-9EB9-F66A8C0F6B2E}" destId="{7CFA5F9A-8DFA-4638-B973-4A664EA966B6}" srcOrd="0" destOrd="0" presId="urn:microsoft.com/office/officeart/2005/8/layout/hierarchy1"/>
    <dgm:cxn modelId="{CA052B46-F4C8-4A67-AC35-7E37F9E353EA}" type="presOf" srcId="{E2B206B1-B0E6-4AFC-9C20-8A3DE7625501}" destId="{31F83543-80E4-4948-BC95-E0AE8C0E9993}" srcOrd="0" destOrd="0" presId="urn:microsoft.com/office/officeart/2005/8/layout/hierarchy1"/>
    <dgm:cxn modelId="{BF261CF0-D010-4ECA-8884-AC113616786D}" type="presOf" srcId="{99420F05-4D5E-4E67-8168-D192D38DF79C}" destId="{7DD5598F-260A-4BAA-81EE-7A2B615296FB}" srcOrd="0" destOrd="0" presId="urn:microsoft.com/office/officeart/2005/8/layout/hierarchy1"/>
    <dgm:cxn modelId="{02675B23-0025-4EA7-B27F-09EAD2ED364E}" type="presOf" srcId="{5D279CF0-877C-43A5-AF33-B27710C12382}" destId="{5F6ABF0F-DACB-4FD1-84E0-8B8617EC42D0}" srcOrd="0" destOrd="0" presId="urn:microsoft.com/office/officeart/2005/8/layout/hierarchy1"/>
    <dgm:cxn modelId="{DDC9D445-D1BA-4311-B6CC-6918080D2EB8}" srcId="{FE651727-B592-43BA-A3DD-95F12F3D4CF4}" destId="{EC11C5FA-55FF-4866-A0DD-A33C1101B15C}" srcOrd="1" destOrd="0" parTransId="{0A3CCD7F-AACB-4DC3-B896-0CC633B2E58F}" sibTransId="{1EAECFD3-6EB0-4C4B-ADCF-0F2BB78557B8}"/>
    <dgm:cxn modelId="{D587BC61-C43B-47A3-9435-FF3F07CF5F53}" srcId="{2FEFD29C-118E-4057-985D-5E64D8649840}" destId="{7662168C-DDD4-4574-A0DA-A9C5CE29CBBB}" srcOrd="1" destOrd="0" parTransId="{50F37EE9-017C-4CD4-9F4B-EF25F97C297E}" sibTransId="{4CC5A497-02F3-471B-BF1E-652953CE12D7}"/>
    <dgm:cxn modelId="{57F5735A-065C-4C44-A559-F5D18B790294}" type="presParOf" srcId="{482B9C04-EC13-4FF8-A754-F7C728013BBD}" destId="{CB26C16B-EDE4-49DB-9FED-D8FB62BA4E65}" srcOrd="0" destOrd="0" presId="urn:microsoft.com/office/officeart/2005/8/layout/hierarchy1"/>
    <dgm:cxn modelId="{B01BCF53-B04F-4CCB-9332-03C3CC54F3A0}" type="presParOf" srcId="{CB26C16B-EDE4-49DB-9FED-D8FB62BA4E65}" destId="{42277A9F-6A41-4522-B833-0E4C75635799}" srcOrd="0" destOrd="0" presId="urn:microsoft.com/office/officeart/2005/8/layout/hierarchy1"/>
    <dgm:cxn modelId="{102B0BFE-8424-4DF0-9FF2-B51CC4EA83EB}" type="presParOf" srcId="{42277A9F-6A41-4522-B833-0E4C75635799}" destId="{D19C759A-CE60-404F-A3E9-ED023FB68532}" srcOrd="0" destOrd="0" presId="urn:microsoft.com/office/officeart/2005/8/layout/hierarchy1"/>
    <dgm:cxn modelId="{3AD1F852-C236-4C70-8D35-9B7AF7A0F7EC}" type="presParOf" srcId="{42277A9F-6A41-4522-B833-0E4C75635799}" destId="{13CA9635-D10A-41E9-9F3F-1A756146B23F}" srcOrd="1" destOrd="0" presId="urn:microsoft.com/office/officeart/2005/8/layout/hierarchy1"/>
    <dgm:cxn modelId="{A4859740-0D0E-4833-AB6B-9D6F90FB473F}" type="presParOf" srcId="{CB26C16B-EDE4-49DB-9FED-D8FB62BA4E65}" destId="{09C1AF9E-1C07-40DC-8E39-EB75B2265102}" srcOrd="1" destOrd="0" presId="urn:microsoft.com/office/officeart/2005/8/layout/hierarchy1"/>
    <dgm:cxn modelId="{788E671D-452A-4161-9648-55B768AE91CC}" type="presParOf" srcId="{09C1AF9E-1C07-40DC-8E39-EB75B2265102}" destId="{9518EDCC-1380-4971-8323-94732EE5F529}" srcOrd="0" destOrd="0" presId="urn:microsoft.com/office/officeart/2005/8/layout/hierarchy1"/>
    <dgm:cxn modelId="{D8A57093-A81A-4D40-A9D1-D8C514CB7BFA}" type="presParOf" srcId="{09C1AF9E-1C07-40DC-8E39-EB75B2265102}" destId="{85431C33-C7F6-49F8-979F-4D2D57E64923}" srcOrd="1" destOrd="0" presId="urn:microsoft.com/office/officeart/2005/8/layout/hierarchy1"/>
    <dgm:cxn modelId="{9BE48D95-502B-41EA-9B04-BAF2BF69A3E3}" type="presParOf" srcId="{85431C33-C7F6-49F8-979F-4D2D57E64923}" destId="{FCB21152-849F-49E4-A05E-E29F3D7E2BE6}" srcOrd="0" destOrd="0" presId="urn:microsoft.com/office/officeart/2005/8/layout/hierarchy1"/>
    <dgm:cxn modelId="{2907833B-66D9-4DE4-9775-1635760CDE7A}" type="presParOf" srcId="{FCB21152-849F-49E4-A05E-E29F3D7E2BE6}" destId="{CA39B15C-0858-4012-AC23-B532538159BE}" srcOrd="0" destOrd="0" presId="urn:microsoft.com/office/officeart/2005/8/layout/hierarchy1"/>
    <dgm:cxn modelId="{8BE52592-1A1B-4A36-9778-5645178E1F18}" type="presParOf" srcId="{FCB21152-849F-49E4-A05E-E29F3D7E2BE6}" destId="{F5AD22EE-06B1-4B1A-BA47-07D0C8970454}" srcOrd="1" destOrd="0" presId="urn:microsoft.com/office/officeart/2005/8/layout/hierarchy1"/>
    <dgm:cxn modelId="{E1CF88F8-F681-4F27-AA59-E7CA2B770F43}" type="presParOf" srcId="{85431C33-C7F6-49F8-979F-4D2D57E64923}" destId="{2291B1E5-5244-40E6-A5E7-63F6A26B792B}" srcOrd="1" destOrd="0" presId="urn:microsoft.com/office/officeart/2005/8/layout/hierarchy1"/>
    <dgm:cxn modelId="{E780646A-F30D-409F-BF8D-F2353B55CA2D}" type="presParOf" srcId="{2291B1E5-5244-40E6-A5E7-63F6A26B792B}" destId="{31F83543-80E4-4948-BC95-E0AE8C0E9993}" srcOrd="0" destOrd="0" presId="urn:microsoft.com/office/officeart/2005/8/layout/hierarchy1"/>
    <dgm:cxn modelId="{E849896F-686D-4C25-9DC4-CE1E57C9A35B}" type="presParOf" srcId="{2291B1E5-5244-40E6-A5E7-63F6A26B792B}" destId="{58A7742C-B6C2-4067-9062-E4E84A6D4E62}" srcOrd="1" destOrd="0" presId="urn:microsoft.com/office/officeart/2005/8/layout/hierarchy1"/>
    <dgm:cxn modelId="{B5E90717-B761-4A58-A1C5-66AB70C8A4A5}" type="presParOf" srcId="{58A7742C-B6C2-4067-9062-E4E84A6D4E62}" destId="{6A757882-334B-446D-AB5D-FC9A30B51E6E}" srcOrd="0" destOrd="0" presId="urn:microsoft.com/office/officeart/2005/8/layout/hierarchy1"/>
    <dgm:cxn modelId="{15B4AE0C-FAB3-461E-8674-C131A38271D1}" type="presParOf" srcId="{6A757882-334B-446D-AB5D-FC9A30B51E6E}" destId="{01526D93-8E00-41B6-BFD3-B7D69BD73F14}" srcOrd="0" destOrd="0" presId="urn:microsoft.com/office/officeart/2005/8/layout/hierarchy1"/>
    <dgm:cxn modelId="{84EB9FEC-36DD-42C6-A92D-BD105FE14785}" type="presParOf" srcId="{6A757882-334B-446D-AB5D-FC9A30B51E6E}" destId="{2225BC6C-7FCA-4F96-880B-25A80CFDC9EF}" srcOrd="1" destOrd="0" presId="urn:microsoft.com/office/officeart/2005/8/layout/hierarchy1"/>
    <dgm:cxn modelId="{0BC6BD24-83AF-477D-AC02-AE07BCB9C696}" type="presParOf" srcId="{58A7742C-B6C2-4067-9062-E4E84A6D4E62}" destId="{26881FA0-3B1B-4CDD-ABCD-E802865086F3}" srcOrd="1" destOrd="0" presId="urn:microsoft.com/office/officeart/2005/8/layout/hierarchy1"/>
    <dgm:cxn modelId="{3A1A14A2-0404-4618-8C91-A1D17D1E7DBA}" type="presParOf" srcId="{2291B1E5-5244-40E6-A5E7-63F6A26B792B}" destId="{053F08F3-0549-4747-8228-95CAA38CAFC1}" srcOrd="2" destOrd="0" presId="urn:microsoft.com/office/officeart/2005/8/layout/hierarchy1"/>
    <dgm:cxn modelId="{4D4C1AE5-ECF1-47A0-8181-CEF413C3DEF1}" type="presParOf" srcId="{2291B1E5-5244-40E6-A5E7-63F6A26B792B}" destId="{7DB2B279-0AFF-4F16-89D4-C1CF4B1B786E}" srcOrd="3" destOrd="0" presId="urn:microsoft.com/office/officeart/2005/8/layout/hierarchy1"/>
    <dgm:cxn modelId="{13AB2488-0C64-4798-AF0C-936674A3BA04}" type="presParOf" srcId="{7DB2B279-0AFF-4F16-89D4-C1CF4B1B786E}" destId="{E98DEA2F-1B47-468D-808A-84E21E8E3000}" srcOrd="0" destOrd="0" presId="urn:microsoft.com/office/officeart/2005/8/layout/hierarchy1"/>
    <dgm:cxn modelId="{18C17F3E-78C8-4016-9A3E-6CAE26ADAD2A}" type="presParOf" srcId="{E98DEA2F-1B47-468D-808A-84E21E8E3000}" destId="{B823A66A-E60D-442D-A0BE-3E91BEC39E8A}" srcOrd="0" destOrd="0" presId="urn:microsoft.com/office/officeart/2005/8/layout/hierarchy1"/>
    <dgm:cxn modelId="{B95E7151-156D-4E52-B5CB-69E470624BDB}" type="presParOf" srcId="{E98DEA2F-1B47-468D-808A-84E21E8E3000}" destId="{5F6ABF0F-DACB-4FD1-84E0-8B8617EC42D0}" srcOrd="1" destOrd="0" presId="urn:microsoft.com/office/officeart/2005/8/layout/hierarchy1"/>
    <dgm:cxn modelId="{DC459C9F-E6BD-4946-9916-CF2F444CAF99}" type="presParOf" srcId="{7DB2B279-0AFF-4F16-89D4-C1CF4B1B786E}" destId="{F12CC527-5E56-45BA-9EB5-4256334D8A27}" srcOrd="1" destOrd="0" presId="urn:microsoft.com/office/officeart/2005/8/layout/hierarchy1"/>
    <dgm:cxn modelId="{24929CA5-FB06-46E1-9D92-41A3491EAC26}" type="presParOf" srcId="{09C1AF9E-1C07-40DC-8E39-EB75B2265102}" destId="{4C9F146E-3035-4678-B743-6AB8371669FC}" srcOrd="2" destOrd="0" presId="urn:microsoft.com/office/officeart/2005/8/layout/hierarchy1"/>
    <dgm:cxn modelId="{FBA8341B-4014-4ECE-9AE4-E7C967E8B0F0}" type="presParOf" srcId="{09C1AF9E-1C07-40DC-8E39-EB75B2265102}" destId="{92AA7882-0016-4B2F-9B5A-B12E3FE97EEF}" srcOrd="3" destOrd="0" presId="urn:microsoft.com/office/officeart/2005/8/layout/hierarchy1"/>
    <dgm:cxn modelId="{2B9EACA1-6B7D-425B-A388-8C7AF81D3B86}" type="presParOf" srcId="{92AA7882-0016-4B2F-9B5A-B12E3FE97EEF}" destId="{111C7ECE-13BA-415D-9B7B-C83BD630E301}" srcOrd="0" destOrd="0" presId="urn:microsoft.com/office/officeart/2005/8/layout/hierarchy1"/>
    <dgm:cxn modelId="{FEC73B66-0D41-4DD5-9F23-8FFF47178E17}" type="presParOf" srcId="{111C7ECE-13BA-415D-9B7B-C83BD630E301}" destId="{9B7E162C-926B-4941-9C83-8F6DB9F48DBB}" srcOrd="0" destOrd="0" presId="urn:microsoft.com/office/officeart/2005/8/layout/hierarchy1"/>
    <dgm:cxn modelId="{0852D14C-6A1A-4617-9D96-25B6153C2B51}" type="presParOf" srcId="{111C7ECE-13BA-415D-9B7B-C83BD630E301}" destId="{068786DD-D909-4BB6-8608-413CA2DD6BE1}" srcOrd="1" destOrd="0" presId="urn:microsoft.com/office/officeart/2005/8/layout/hierarchy1"/>
    <dgm:cxn modelId="{98A3EF39-8202-44C9-86CE-FDED680C5156}" type="presParOf" srcId="{92AA7882-0016-4B2F-9B5A-B12E3FE97EEF}" destId="{39180D0A-DE41-4E4F-BA29-BF13A2BA289F}" srcOrd="1" destOrd="0" presId="urn:microsoft.com/office/officeart/2005/8/layout/hierarchy1"/>
    <dgm:cxn modelId="{2C45B973-08BA-4983-BABB-9C94D508265A}" type="presParOf" srcId="{39180D0A-DE41-4E4F-BA29-BF13A2BA289F}" destId="{3BE9D394-8BA8-487D-A180-0FB9462226DD}" srcOrd="0" destOrd="0" presId="urn:microsoft.com/office/officeart/2005/8/layout/hierarchy1"/>
    <dgm:cxn modelId="{4DDFBBE8-4EE6-4318-BED5-AAD45D359FD0}" type="presParOf" srcId="{39180D0A-DE41-4E4F-BA29-BF13A2BA289F}" destId="{140FB457-D145-4038-9BE7-B03938D364A1}" srcOrd="1" destOrd="0" presId="urn:microsoft.com/office/officeart/2005/8/layout/hierarchy1"/>
    <dgm:cxn modelId="{A0F2075D-A51C-4388-A99F-6BB6FAE4B630}" type="presParOf" srcId="{140FB457-D145-4038-9BE7-B03938D364A1}" destId="{B6171ACD-0F64-4FC9-8D91-6766E8BAFBA5}" srcOrd="0" destOrd="0" presId="urn:microsoft.com/office/officeart/2005/8/layout/hierarchy1"/>
    <dgm:cxn modelId="{114A25D5-E963-4904-92CC-64D8A9AD53E0}" type="presParOf" srcId="{B6171ACD-0F64-4FC9-8D91-6766E8BAFBA5}" destId="{0BC8CB77-0075-4BDE-955D-C057D7C04BBC}" srcOrd="0" destOrd="0" presId="urn:microsoft.com/office/officeart/2005/8/layout/hierarchy1"/>
    <dgm:cxn modelId="{97305207-9532-4F97-A269-A1CE8B0BBD99}" type="presParOf" srcId="{B6171ACD-0F64-4FC9-8D91-6766E8BAFBA5}" destId="{CF420E85-3095-4392-B743-73D74173464E}" srcOrd="1" destOrd="0" presId="urn:microsoft.com/office/officeart/2005/8/layout/hierarchy1"/>
    <dgm:cxn modelId="{21C41BE1-F65C-43E4-8F21-7C7082D37C36}" type="presParOf" srcId="{140FB457-D145-4038-9BE7-B03938D364A1}" destId="{3BE72E4F-D0C0-4A5C-AF7B-6E48F6AEE42B}" srcOrd="1" destOrd="0" presId="urn:microsoft.com/office/officeart/2005/8/layout/hierarchy1"/>
    <dgm:cxn modelId="{AF8D0A68-A082-4839-A238-4C5D46047561}" type="presParOf" srcId="{3BE72E4F-D0C0-4A5C-AF7B-6E48F6AEE42B}" destId="{9846AF20-9D22-4633-8D03-DFADC5C823F7}" srcOrd="0" destOrd="0" presId="urn:microsoft.com/office/officeart/2005/8/layout/hierarchy1"/>
    <dgm:cxn modelId="{770B11CB-BDB6-403E-BB63-3CC409A135E3}" type="presParOf" srcId="{3BE72E4F-D0C0-4A5C-AF7B-6E48F6AEE42B}" destId="{2853297C-BB20-4185-9CE3-52E83FCD1FBC}" srcOrd="1" destOrd="0" presId="urn:microsoft.com/office/officeart/2005/8/layout/hierarchy1"/>
    <dgm:cxn modelId="{EB8CCEBF-9AB5-456C-8B6A-BC26D4AAED52}" type="presParOf" srcId="{2853297C-BB20-4185-9CE3-52E83FCD1FBC}" destId="{13CB1DA6-1836-487F-A378-CCF06DE5BAA8}" srcOrd="0" destOrd="0" presId="urn:microsoft.com/office/officeart/2005/8/layout/hierarchy1"/>
    <dgm:cxn modelId="{BCE3D67A-CAE6-4D2A-9032-F4F7E7C34576}" type="presParOf" srcId="{13CB1DA6-1836-487F-A378-CCF06DE5BAA8}" destId="{E8378AD3-415C-4561-B492-1DB72DAABC32}" srcOrd="0" destOrd="0" presId="urn:microsoft.com/office/officeart/2005/8/layout/hierarchy1"/>
    <dgm:cxn modelId="{A3922228-E909-4FD1-AE47-CFE8AD958CFD}" type="presParOf" srcId="{13CB1DA6-1836-487F-A378-CCF06DE5BAA8}" destId="{B10658E0-92CF-4120-B9B6-EB8ABF850139}" srcOrd="1" destOrd="0" presId="urn:microsoft.com/office/officeart/2005/8/layout/hierarchy1"/>
    <dgm:cxn modelId="{521630B7-BE1C-4598-93AB-A94F6E83F513}" type="presParOf" srcId="{2853297C-BB20-4185-9CE3-52E83FCD1FBC}" destId="{1A6EA5CB-598F-4F96-860E-0B948A1E73D2}" srcOrd="1" destOrd="0" presId="urn:microsoft.com/office/officeart/2005/8/layout/hierarchy1"/>
    <dgm:cxn modelId="{130A2386-A52E-4DFC-8DA9-960CC46EB372}" type="presParOf" srcId="{3BE72E4F-D0C0-4A5C-AF7B-6E48F6AEE42B}" destId="{E73DC5F0-F01C-4582-AA41-085B21BEE9D6}" srcOrd="2" destOrd="0" presId="urn:microsoft.com/office/officeart/2005/8/layout/hierarchy1"/>
    <dgm:cxn modelId="{1ED07307-1BAF-4E95-8A3D-F2DC042A9D2F}" type="presParOf" srcId="{3BE72E4F-D0C0-4A5C-AF7B-6E48F6AEE42B}" destId="{2362E415-59C1-4ABE-988D-6839B5E65ABA}" srcOrd="3" destOrd="0" presId="urn:microsoft.com/office/officeart/2005/8/layout/hierarchy1"/>
    <dgm:cxn modelId="{CEFB8ABC-64A8-4C48-B1CD-5D60A3D93532}" type="presParOf" srcId="{2362E415-59C1-4ABE-988D-6839B5E65ABA}" destId="{CD46FF4D-1BB3-482F-BBAC-02CFE4A1D044}" srcOrd="0" destOrd="0" presId="urn:microsoft.com/office/officeart/2005/8/layout/hierarchy1"/>
    <dgm:cxn modelId="{5735C18A-2092-4D2C-B82E-0103EBB58541}" type="presParOf" srcId="{CD46FF4D-1BB3-482F-BBAC-02CFE4A1D044}" destId="{C99272A1-AE46-45BA-A787-DEB3FDF2BF49}" srcOrd="0" destOrd="0" presId="urn:microsoft.com/office/officeart/2005/8/layout/hierarchy1"/>
    <dgm:cxn modelId="{AA5DCF00-34B2-4CCE-A639-EF7A338298C8}" type="presParOf" srcId="{CD46FF4D-1BB3-482F-BBAC-02CFE4A1D044}" destId="{032EA02A-4DCE-4818-997A-A74BA7CDEF59}" srcOrd="1" destOrd="0" presId="urn:microsoft.com/office/officeart/2005/8/layout/hierarchy1"/>
    <dgm:cxn modelId="{5A0107E3-E938-453B-ACE4-2AABC114327A}" type="presParOf" srcId="{2362E415-59C1-4ABE-988D-6839B5E65ABA}" destId="{A7DA253B-BE6A-49DB-976E-A4F54F7BCA9D}" srcOrd="1" destOrd="0" presId="urn:microsoft.com/office/officeart/2005/8/layout/hierarchy1"/>
    <dgm:cxn modelId="{76003A1D-F182-44F6-8672-7EC7D596E403}" type="presParOf" srcId="{39180D0A-DE41-4E4F-BA29-BF13A2BA289F}" destId="{ABCDD099-A80C-4B3F-A2A6-D53D91368698}" srcOrd="2" destOrd="0" presId="urn:microsoft.com/office/officeart/2005/8/layout/hierarchy1"/>
    <dgm:cxn modelId="{86BEB473-809B-498B-9E00-FF0B7F87CA30}" type="presParOf" srcId="{39180D0A-DE41-4E4F-BA29-BF13A2BA289F}" destId="{6D5AEEEE-71E9-476B-9062-05C87BB134D6}" srcOrd="3" destOrd="0" presId="urn:microsoft.com/office/officeart/2005/8/layout/hierarchy1"/>
    <dgm:cxn modelId="{6C179B73-8E68-4955-8990-3289E2744A7D}" type="presParOf" srcId="{6D5AEEEE-71E9-476B-9062-05C87BB134D6}" destId="{DC2E36AD-133B-4A44-8591-7CAA3E00AB29}" srcOrd="0" destOrd="0" presId="urn:microsoft.com/office/officeart/2005/8/layout/hierarchy1"/>
    <dgm:cxn modelId="{4DE2A50E-40DC-48ED-A4FF-C0815EB86A70}" type="presParOf" srcId="{DC2E36AD-133B-4A44-8591-7CAA3E00AB29}" destId="{30B07454-25B0-41D3-BD21-A4CB9D1393C3}" srcOrd="0" destOrd="0" presId="urn:microsoft.com/office/officeart/2005/8/layout/hierarchy1"/>
    <dgm:cxn modelId="{68DAC48E-E68F-4410-BDE2-D825BB69B6C5}" type="presParOf" srcId="{DC2E36AD-133B-4A44-8591-7CAA3E00AB29}" destId="{22000D8D-0833-461E-AB0E-F900D83CF9FA}" srcOrd="1" destOrd="0" presId="urn:microsoft.com/office/officeart/2005/8/layout/hierarchy1"/>
    <dgm:cxn modelId="{13A5FE62-A866-4634-875A-7AAD7FCF8BF9}" type="presParOf" srcId="{6D5AEEEE-71E9-476B-9062-05C87BB134D6}" destId="{51F1A42E-7545-49C8-9C1F-41E47707D4F6}" srcOrd="1" destOrd="0" presId="urn:microsoft.com/office/officeart/2005/8/layout/hierarchy1"/>
    <dgm:cxn modelId="{85803849-B725-48EB-8EF7-004AD027822F}" type="presParOf" srcId="{51F1A42E-7545-49C8-9C1F-41E47707D4F6}" destId="{14DF4009-7C6C-47A5-B6F7-E73A0320C069}" srcOrd="0" destOrd="0" presId="urn:microsoft.com/office/officeart/2005/8/layout/hierarchy1"/>
    <dgm:cxn modelId="{63F04250-94FD-404B-B092-A804DB25D5A0}" type="presParOf" srcId="{51F1A42E-7545-49C8-9C1F-41E47707D4F6}" destId="{38399F63-950B-4B12-853A-40C1344A687A}" srcOrd="1" destOrd="0" presId="urn:microsoft.com/office/officeart/2005/8/layout/hierarchy1"/>
    <dgm:cxn modelId="{93768620-AA57-409E-AF0B-C9C6D7B4C5D7}" type="presParOf" srcId="{38399F63-950B-4B12-853A-40C1344A687A}" destId="{A78C645E-2453-45EB-B8CE-F1B829BCC562}" srcOrd="0" destOrd="0" presId="urn:microsoft.com/office/officeart/2005/8/layout/hierarchy1"/>
    <dgm:cxn modelId="{0DB31795-ECDF-47C7-BB69-BC0DBDDC422D}" type="presParOf" srcId="{A78C645E-2453-45EB-B8CE-F1B829BCC562}" destId="{1CD13A48-63E2-469D-A2F2-CA0B65C73C2A}" srcOrd="0" destOrd="0" presId="urn:microsoft.com/office/officeart/2005/8/layout/hierarchy1"/>
    <dgm:cxn modelId="{9A1449FF-3DB6-4A2F-AEEE-16259CE2AD4E}" type="presParOf" srcId="{A78C645E-2453-45EB-B8CE-F1B829BCC562}" destId="{929B981C-B252-4732-A07C-0F9E78CCADD8}" srcOrd="1" destOrd="0" presId="urn:microsoft.com/office/officeart/2005/8/layout/hierarchy1"/>
    <dgm:cxn modelId="{F6F7A15F-9A64-4611-99E1-010ECC787E4F}" type="presParOf" srcId="{38399F63-950B-4B12-853A-40C1344A687A}" destId="{664E0D49-1667-4677-A045-613FADAE7013}" srcOrd="1" destOrd="0" presId="urn:microsoft.com/office/officeart/2005/8/layout/hierarchy1"/>
    <dgm:cxn modelId="{0926F9AE-F33C-4622-B044-B1A5B35CD990}" type="presParOf" srcId="{664E0D49-1667-4677-A045-613FADAE7013}" destId="{A20A3445-AA31-439B-BC60-15351AF9B9BD}" srcOrd="0" destOrd="0" presId="urn:microsoft.com/office/officeart/2005/8/layout/hierarchy1"/>
    <dgm:cxn modelId="{353F63D3-82BD-4B92-BFC5-E4255DD67999}" type="presParOf" srcId="{664E0D49-1667-4677-A045-613FADAE7013}" destId="{2FAC2B16-9C6B-411D-81D7-9E052CB68579}" srcOrd="1" destOrd="0" presId="urn:microsoft.com/office/officeart/2005/8/layout/hierarchy1"/>
    <dgm:cxn modelId="{488ED826-538C-42F5-A854-7D397B31440F}" type="presParOf" srcId="{2FAC2B16-9C6B-411D-81D7-9E052CB68579}" destId="{F15F051C-3FCB-498C-AE93-F79F5F778F63}" srcOrd="0" destOrd="0" presId="urn:microsoft.com/office/officeart/2005/8/layout/hierarchy1"/>
    <dgm:cxn modelId="{5E035CD2-F89F-46B0-8C6A-634199FDAD62}" type="presParOf" srcId="{F15F051C-3FCB-498C-AE93-F79F5F778F63}" destId="{E330CE3C-C5F3-47CA-A6FE-C0BB3C6955AF}" srcOrd="0" destOrd="0" presId="urn:microsoft.com/office/officeart/2005/8/layout/hierarchy1"/>
    <dgm:cxn modelId="{73B7E96A-D796-4D41-AC6A-14098A1027F5}" type="presParOf" srcId="{F15F051C-3FCB-498C-AE93-F79F5F778F63}" destId="{7CFA5F9A-8DFA-4638-B973-4A664EA966B6}" srcOrd="1" destOrd="0" presId="urn:microsoft.com/office/officeart/2005/8/layout/hierarchy1"/>
    <dgm:cxn modelId="{69AFFAFC-D632-4852-9C4B-E6EAB8F0E485}" type="presParOf" srcId="{2FAC2B16-9C6B-411D-81D7-9E052CB68579}" destId="{78A4A8EF-D75E-4D34-98BF-568327964D13}" srcOrd="1" destOrd="0" presId="urn:microsoft.com/office/officeart/2005/8/layout/hierarchy1"/>
    <dgm:cxn modelId="{915F4C20-0C77-49E6-88A3-A8901CFDAE6A}" type="presParOf" srcId="{664E0D49-1667-4677-A045-613FADAE7013}" destId="{457945C4-7E80-4DED-8DBA-0BDB7A2E4220}" srcOrd="2" destOrd="0" presId="urn:microsoft.com/office/officeart/2005/8/layout/hierarchy1"/>
    <dgm:cxn modelId="{FB82AA93-D1B2-4338-9E00-5DB238C41F3A}" type="presParOf" srcId="{664E0D49-1667-4677-A045-613FADAE7013}" destId="{BF671C97-BCA1-4F28-BB0A-7BE1CC1E8ECD}" srcOrd="3" destOrd="0" presId="urn:microsoft.com/office/officeart/2005/8/layout/hierarchy1"/>
    <dgm:cxn modelId="{4459874D-32CB-4A7C-AE62-EA0D1DE24AF6}" type="presParOf" srcId="{BF671C97-BCA1-4F28-BB0A-7BE1CC1E8ECD}" destId="{ED35B1AC-5AFA-466D-9222-FB8857B79F6B}" srcOrd="0" destOrd="0" presId="urn:microsoft.com/office/officeart/2005/8/layout/hierarchy1"/>
    <dgm:cxn modelId="{498EE2AD-56F8-4910-B8BF-577A96F10ED9}" type="presParOf" srcId="{ED35B1AC-5AFA-466D-9222-FB8857B79F6B}" destId="{068D009D-6379-4885-8E15-83F36FD6BC2E}" srcOrd="0" destOrd="0" presId="urn:microsoft.com/office/officeart/2005/8/layout/hierarchy1"/>
    <dgm:cxn modelId="{AB047ACE-6197-4EAC-AE66-129D65A6686C}" type="presParOf" srcId="{ED35B1AC-5AFA-466D-9222-FB8857B79F6B}" destId="{20BA5622-80A4-48EE-B087-AE039C581A83}" srcOrd="1" destOrd="0" presId="urn:microsoft.com/office/officeart/2005/8/layout/hierarchy1"/>
    <dgm:cxn modelId="{701DCD03-7DE1-4764-AB18-036BD7CF420A}" type="presParOf" srcId="{BF671C97-BCA1-4F28-BB0A-7BE1CC1E8ECD}" destId="{9D87232B-F09D-47B6-9BE3-29FEC330D64D}" srcOrd="1" destOrd="0" presId="urn:microsoft.com/office/officeart/2005/8/layout/hierarchy1"/>
    <dgm:cxn modelId="{D48BC436-1042-4FDC-839C-AAE571B486C5}" type="presParOf" srcId="{51F1A42E-7545-49C8-9C1F-41E47707D4F6}" destId="{FD3185BC-C810-43F2-A856-A2097BAAAEDD}" srcOrd="2" destOrd="0" presId="urn:microsoft.com/office/officeart/2005/8/layout/hierarchy1"/>
    <dgm:cxn modelId="{753DA2B4-A1D4-4C5B-B069-0EFD15403530}" type="presParOf" srcId="{51F1A42E-7545-49C8-9C1F-41E47707D4F6}" destId="{7ADEB58C-027D-41FD-8C4E-E550FE78C3E0}" srcOrd="3" destOrd="0" presId="urn:microsoft.com/office/officeart/2005/8/layout/hierarchy1"/>
    <dgm:cxn modelId="{9C08EB0A-3B03-44D2-B0FD-5E2EF902DAFB}" type="presParOf" srcId="{7ADEB58C-027D-41FD-8C4E-E550FE78C3E0}" destId="{D67F0DAC-978B-4B14-9137-EFEBAC4E4FF9}" srcOrd="0" destOrd="0" presId="urn:microsoft.com/office/officeart/2005/8/layout/hierarchy1"/>
    <dgm:cxn modelId="{9C3F72A2-2DD1-49AD-B309-750F92A3E6C4}" type="presParOf" srcId="{D67F0DAC-978B-4B14-9137-EFEBAC4E4FF9}" destId="{6B6784F9-53CC-438D-AFDB-AA827192A926}" srcOrd="0" destOrd="0" presId="urn:microsoft.com/office/officeart/2005/8/layout/hierarchy1"/>
    <dgm:cxn modelId="{643637FC-5555-4D9F-ABC3-CBD67FD5A170}" type="presParOf" srcId="{D67F0DAC-978B-4B14-9137-EFEBAC4E4FF9}" destId="{F2A0B832-3FAD-47C0-863C-DC43CF14B97B}" srcOrd="1" destOrd="0" presId="urn:microsoft.com/office/officeart/2005/8/layout/hierarchy1"/>
    <dgm:cxn modelId="{22A82887-5835-42E3-88E0-57B61E98D5F9}" type="presParOf" srcId="{7ADEB58C-027D-41FD-8C4E-E550FE78C3E0}" destId="{765728C6-C0D5-434F-836E-37A233B1C5BF}" srcOrd="1" destOrd="0" presId="urn:microsoft.com/office/officeart/2005/8/layout/hierarchy1"/>
    <dgm:cxn modelId="{A0411297-1770-44DE-8372-EBCB54420D57}" type="presParOf" srcId="{765728C6-C0D5-434F-836E-37A233B1C5BF}" destId="{7DD5598F-260A-4BAA-81EE-7A2B615296FB}" srcOrd="0" destOrd="0" presId="urn:microsoft.com/office/officeart/2005/8/layout/hierarchy1"/>
    <dgm:cxn modelId="{636633E9-2AD3-4D32-BB22-2A72AD13F958}" type="presParOf" srcId="{765728C6-C0D5-434F-836E-37A233B1C5BF}" destId="{5CF26E2B-9F81-481A-A3B2-945231569632}" srcOrd="1" destOrd="0" presId="urn:microsoft.com/office/officeart/2005/8/layout/hierarchy1"/>
    <dgm:cxn modelId="{7C3558D6-1298-4AB6-A362-FF9FA8C73AEF}" type="presParOf" srcId="{5CF26E2B-9F81-481A-A3B2-945231569632}" destId="{61BF51A5-4B83-4191-9D6C-CE190B842B80}" srcOrd="0" destOrd="0" presId="urn:microsoft.com/office/officeart/2005/8/layout/hierarchy1"/>
    <dgm:cxn modelId="{371A0010-F571-402F-AE26-84A74B6E99D3}" type="presParOf" srcId="{61BF51A5-4B83-4191-9D6C-CE190B842B80}" destId="{BA489EF7-8524-42B2-A555-C3FE3E280476}" srcOrd="0" destOrd="0" presId="urn:microsoft.com/office/officeart/2005/8/layout/hierarchy1"/>
    <dgm:cxn modelId="{81CE5E9D-9954-45B0-8992-A99BDBD9ABA2}" type="presParOf" srcId="{61BF51A5-4B83-4191-9D6C-CE190B842B80}" destId="{F2E78842-7E88-42D8-875D-F9C9C43892E0}" srcOrd="1" destOrd="0" presId="urn:microsoft.com/office/officeart/2005/8/layout/hierarchy1"/>
    <dgm:cxn modelId="{02EE8677-E4BB-40C0-A17A-25C48597FF2E}" type="presParOf" srcId="{5CF26E2B-9F81-481A-A3B2-945231569632}" destId="{D510555B-43CC-4DF1-8A40-EE983A15D7E8}" srcOrd="1" destOrd="0" presId="urn:microsoft.com/office/officeart/2005/8/layout/hierarchy1"/>
    <dgm:cxn modelId="{F6621B7B-15A8-4A0D-85E3-04A52BD824C5}" type="presParOf" srcId="{765728C6-C0D5-434F-836E-37A233B1C5BF}" destId="{6F4C62B7-9A1B-436B-953B-84D80A0CBFEE}" srcOrd="2" destOrd="0" presId="urn:microsoft.com/office/officeart/2005/8/layout/hierarchy1"/>
    <dgm:cxn modelId="{B1A7867B-79C6-4E7F-9C15-EC9902418202}" type="presParOf" srcId="{765728C6-C0D5-434F-836E-37A233B1C5BF}" destId="{7A3660F5-5ED0-4AB3-883E-FD812F660F7A}" srcOrd="3" destOrd="0" presId="urn:microsoft.com/office/officeart/2005/8/layout/hierarchy1"/>
    <dgm:cxn modelId="{CFE9A4A4-2650-44AB-BD68-B120B831DE5E}" type="presParOf" srcId="{7A3660F5-5ED0-4AB3-883E-FD812F660F7A}" destId="{C5CB60A3-08E0-4D6A-8DE7-9B6E56EBFFCC}" srcOrd="0" destOrd="0" presId="urn:microsoft.com/office/officeart/2005/8/layout/hierarchy1"/>
    <dgm:cxn modelId="{B48F5689-1F45-4766-BF57-6FAC1BD8DEE9}" type="presParOf" srcId="{C5CB60A3-08E0-4D6A-8DE7-9B6E56EBFFCC}" destId="{01174212-620A-4B56-B8C6-35838DDF8839}" srcOrd="0" destOrd="0" presId="urn:microsoft.com/office/officeart/2005/8/layout/hierarchy1"/>
    <dgm:cxn modelId="{73D534CD-400F-45D1-9933-933F7FEF9557}" type="presParOf" srcId="{C5CB60A3-08E0-4D6A-8DE7-9B6E56EBFFCC}" destId="{2EA70AEC-0AF9-4222-8A6C-37ADEA27D6AA}" srcOrd="1" destOrd="0" presId="urn:microsoft.com/office/officeart/2005/8/layout/hierarchy1"/>
    <dgm:cxn modelId="{728B9743-F4F2-45AE-9B34-599C71260BBB}" type="presParOf" srcId="{7A3660F5-5ED0-4AB3-883E-FD812F660F7A}" destId="{F5861928-E2CA-4210-AC99-E2E8B8ECA5EA}" srcOrd="1" destOrd="0" presId="urn:microsoft.com/office/officeart/2005/8/layout/hierarchy1"/>
    <dgm:cxn modelId="{969A7C3B-22B0-48B0-83C0-3B4CC98ADCA8}" type="presParOf" srcId="{39180D0A-DE41-4E4F-BA29-BF13A2BA289F}" destId="{77A97596-5753-4AEF-8994-EE41DBE0CCA5}" srcOrd="4" destOrd="0" presId="urn:microsoft.com/office/officeart/2005/8/layout/hierarchy1"/>
    <dgm:cxn modelId="{D0D58BA5-3568-4BA6-8F92-CDDF30563668}" type="presParOf" srcId="{39180D0A-DE41-4E4F-BA29-BF13A2BA289F}" destId="{54367C6C-E673-4608-B293-D8037AAE94AB}" srcOrd="5" destOrd="0" presId="urn:microsoft.com/office/officeart/2005/8/layout/hierarchy1"/>
    <dgm:cxn modelId="{1B9C7298-C619-40F6-88AD-937E86FF4808}" type="presParOf" srcId="{54367C6C-E673-4608-B293-D8037AAE94AB}" destId="{B571A24E-BB3D-4CF5-A23E-354D51176FEA}" srcOrd="0" destOrd="0" presId="urn:microsoft.com/office/officeart/2005/8/layout/hierarchy1"/>
    <dgm:cxn modelId="{2EC2148F-53DE-4FA0-8500-A3A991B18390}" type="presParOf" srcId="{B571A24E-BB3D-4CF5-A23E-354D51176FEA}" destId="{1AF0F63A-4FD0-4632-A043-202B38BF1A09}" srcOrd="0" destOrd="0" presId="urn:microsoft.com/office/officeart/2005/8/layout/hierarchy1"/>
    <dgm:cxn modelId="{6461129B-1C22-4C66-AE9C-4EFCF59A14C3}" type="presParOf" srcId="{B571A24E-BB3D-4CF5-A23E-354D51176FEA}" destId="{0B665F22-DEEB-48F2-B405-CB909031792F}" srcOrd="1" destOrd="0" presId="urn:microsoft.com/office/officeart/2005/8/layout/hierarchy1"/>
    <dgm:cxn modelId="{948A51D1-4A5F-47DD-9C31-E14F5BC0F4AB}" type="presParOf" srcId="{54367C6C-E673-4608-B293-D8037AAE94AB}" destId="{FC89F452-9100-4A6F-AEFF-8309404D5802}" srcOrd="1" destOrd="0" presId="urn:microsoft.com/office/officeart/2005/8/layout/hierarchy1"/>
    <dgm:cxn modelId="{3B73B09C-89C9-4F6B-9D56-7D5A3FC27D5A}" type="presParOf" srcId="{FC89F452-9100-4A6F-AEFF-8309404D5802}" destId="{A68726C3-0941-44F3-86EA-B22E788A681C}" srcOrd="0" destOrd="0" presId="urn:microsoft.com/office/officeart/2005/8/layout/hierarchy1"/>
    <dgm:cxn modelId="{FC775E7B-AB4B-45F5-B54C-D9A40ADFDAAF}" type="presParOf" srcId="{FC89F452-9100-4A6F-AEFF-8309404D5802}" destId="{B963D1AA-4BC8-4C84-B6E2-FA6F4871ED1A}" srcOrd="1" destOrd="0" presId="urn:microsoft.com/office/officeart/2005/8/layout/hierarchy1"/>
    <dgm:cxn modelId="{4A719F18-E1E2-4A2F-9526-C6BCCCBDE846}" type="presParOf" srcId="{B963D1AA-4BC8-4C84-B6E2-FA6F4871ED1A}" destId="{D4E66961-4B52-4C49-B980-C7331C2B35D8}" srcOrd="0" destOrd="0" presId="urn:microsoft.com/office/officeart/2005/8/layout/hierarchy1"/>
    <dgm:cxn modelId="{59295170-2C63-4172-B4B3-97F0D7DD0FE7}" type="presParOf" srcId="{D4E66961-4B52-4C49-B980-C7331C2B35D8}" destId="{5928E080-59E2-491E-807B-21159263B08E}" srcOrd="0" destOrd="0" presId="urn:microsoft.com/office/officeart/2005/8/layout/hierarchy1"/>
    <dgm:cxn modelId="{4BA2862A-3EB7-42DD-8F37-E60719971161}" type="presParOf" srcId="{D4E66961-4B52-4C49-B980-C7331C2B35D8}" destId="{B049AE0F-FE08-49B0-AC01-B42A7B5D4A54}" srcOrd="1" destOrd="0" presId="urn:microsoft.com/office/officeart/2005/8/layout/hierarchy1"/>
    <dgm:cxn modelId="{F2382048-3BCC-4721-AF8C-40C0F494A45C}" type="presParOf" srcId="{B963D1AA-4BC8-4C84-B6E2-FA6F4871ED1A}" destId="{558F6683-5BFC-4E72-966E-EEBFD73FD633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68726C3-0941-44F3-86EA-B22E788A681C}">
      <dsp:nvSpPr>
        <dsp:cNvPr id="0" name=""/>
        <dsp:cNvSpPr/>
      </dsp:nvSpPr>
      <dsp:spPr>
        <a:xfrm>
          <a:off x="8136554" y="3142936"/>
          <a:ext cx="226227" cy="176703"/>
        </a:xfrm>
        <a:custGeom>
          <a:avLst/>
          <a:gdLst/>
          <a:ahLst/>
          <a:cxnLst/>
          <a:rect l="0" t="0" r="0" b="0"/>
          <a:pathLst>
            <a:path>
              <a:moveTo>
                <a:pt x="226227" y="0"/>
              </a:moveTo>
              <a:lnTo>
                <a:pt x="226227" y="132358"/>
              </a:lnTo>
              <a:lnTo>
                <a:pt x="0" y="132358"/>
              </a:lnTo>
              <a:lnTo>
                <a:pt x="0" y="176703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7A97596-5753-4AEF-8994-EE41DBE0CCA5}">
      <dsp:nvSpPr>
        <dsp:cNvPr id="0" name=""/>
        <dsp:cNvSpPr/>
      </dsp:nvSpPr>
      <dsp:spPr>
        <a:xfrm>
          <a:off x="7023485" y="2387366"/>
          <a:ext cx="1339296" cy="45160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07259"/>
              </a:lnTo>
              <a:lnTo>
                <a:pt x="1339296" y="407259"/>
              </a:lnTo>
              <a:lnTo>
                <a:pt x="1339296" y="451604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F4C62B7-9A1B-436B-953B-84D80A0CBFEE}">
      <dsp:nvSpPr>
        <dsp:cNvPr id="0" name=""/>
        <dsp:cNvSpPr/>
      </dsp:nvSpPr>
      <dsp:spPr>
        <a:xfrm>
          <a:off x="5274322" y="4110991"/>
          <a:ext cx="849246" cy="43609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91747"/>
              </a:lnTo>
              <a:lnTo>
                <a:pt x="849246" y="391747"/>
              </a:lnTo>
              <a:lnTo>
                <a:pt x="849246" y="436092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DD5598F-260A-4BAA-81EE-7A2B615296FB}">
      <dsp:nvSpPr>
        <dsp:cNvPr id="0" name=""/>
        <dsp:cNvSpPr/>
      </dsp:nvSpPr>
      <dsp:spPr>
        <a:xfrm>
          <a:off x="4909859" y="4110991"/>
          <a:ext cx="364463" cy="433585"/>
        </a:xfrm>
        <a:custGeom>
          <a:avLst/>
          <a:gdLst/>
          <a:ahLst/>
          <a:cxnLst/>
          <a:rect l="0" t="0" r="0" b="0"/>
          <a:pathLst>
            <a:path>
              <a:moveTo>
                <a:pt x="364463" y="0"/>
              </a:moveTo>
              <a:lnTo>
                <a:pt x="364463" y="389240"/>
              </a:lnTo>
              <a:lnTo>
                <a:pt x="0" y="389240"/>
              </a:lnTo>
              <a:lnTo>
                <a:pt x="0" y="433585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D3185BC-C810-43F2-A856-A2097BAAAEDD}">
      <dsp:nvSpPr>
        <dsp:cNvPr id="0" name=""/>
        <dsp:cNvSpPr/>
      </dsp:nvSpPr>
      <dsp:spPr>
        <a:xfrm>
          <a:off x="5274322" y="3294828"/>
          <a:ext cx="1081890" cy="364362"/>
        </a:xfrm>
        <a:custGeom>
          <a:avLst/>
          <a:gdLst/>
          <a:ahLst/>
          <a:cxnLst/>
          <a:rect l="0" t="0" r="0" b="0"/>
          <a:pathLst>
            <a:path>
              <a:moveTo>
                <a:pt x="1081890" y="0"/>
              </a:moveTo>
              <a:lnTo>
                <a:pt x="1081890" y="320017"/>
              </a:lnTo>
              <a:lnTo>
                <a:pt x="0" y="320017"/>
              </a:lnTo>
              <a:lnTo>
                <a:pt x="0" y="364362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57945C4-7E80-4DED-8DBA-0BDB7A2E4220}">
      <dsp:nvSpPr>
        <dsp:cNvPr id="0" name=""/>
        <dsp:cNvSpPr/>
      </dsp:nvSpPr>
      <dsp:spPr>
        <a:xfrm>
          <a:off x="6991509" y="4456236"/>
          <a:ext cx="1251951" cy="56667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22328"/>
              </a:lnTo>
              <a:lnTo>
                <a:pt x="1251951" y="522328"/>
              </a:lnTo>
              <a:lnTo>
                <a:pt x="1251951" y="566673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20A3445-AA31-439B-BC60-15351AF9B9BD}">
      <dsp:nvSpPr>
        <dsp:cNvPr id="0" name=""/>
        <dsp:cNvSpPr/>
      </dsp:nvSpPr>
      <dsp:spPr>
        <a:xfrm>
          <a:off x="6991509" y="4456236"/>
          <a:ext cx="234953" cy="56469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20346"/>
              </a:lnTo>
              <a:lnTo>
                <a:pt x="234953" y="520346"/>
              </a:lnTo>
              <a:lnTo>
                <a:pt x="234953" y="564691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4DF4009-7C6C-47A5-B6F7-E73A0320C069}">
      <dsp:nvSpPr>
        <dsp:cNvPr id="0" name=""/>
        <dsp:cNvSpPr/>
      </dsp:nvSpPr>
      <dsp:spPr>
        <a:xfrm>
          <a:off x="6356213" y="3294828"/>
          <a:ext cx="635296" cy="36779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23452"/>
              </a:lnTo>
              <a:lnTo>
                <a:pt x="635296" y="323452"/>
              </a:lnTo>
              <a:lnTo>
                <a:pt x="635296" y="367797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BCDD099-A80C-4B3F-A2A6-D53D91368698}">
      <dsp:nvSpPr>
        <dsp:cNvPr id="0" name=""/>
        <dsp:cNvSpPr/>
      </dsp:nvSpPr>
      <dsp:spPr>
        <a:xfrm>
          <a:off x="6356213" y="2387366"/>
          <a:ext cx="667272" cy="447525"/>
        </a:xfrm>
        <a:custGeom>
          <a:avLst/>
          <a:gdLst/>
          <a:ahLst/>
          <a:cxnLst/>
          <a:rect l="0" t="0" r="0" b="0"/>
          <a:pathLst>
            <a:path>
              <a:moveTo>
                <a:pt x="667272" y="0"/>
              </a:moveTo>
              <a:lnTo>
                <a:pt x="667272" y="403180"/>
              </a:lnTo>
              <a:lnTo>
                <a:pt x="0" y="403180"/>
              </a:lnTo>
              <a:lnTo>
                <a:pt x="0" y="447525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73DC5F0-F01C-4582-AA41-085B21BEE9D6}">
      <dsp:nvSpPr>
        <dsp:cNvPr id="0" name=""/>
        <dsp:cNvSpPr/>
      </dsp:nvSpPr>
      <dsp:spPr>
        <a:xfrm>
          <a:off x="3419461" y="3321614"/>
          <a:ext cx="232920" cy="36923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24893"/>
              </a:lnTo>
              <a:lnTo>
                <a:pt x="232920" y="324893"/>
              </a:lnTo>
              <a:lnTo>
                <a:pt x="232920" y="369238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846AF20-9D22-4633-8D03-DFADC5C823F7}">
      <dsp:nvSpPr>
        <dsp:cNvPr id="0" name=""/>
        <dsp:cNvSpPr/>
      </dsp:nvSpPr>
      <dsp:spPr>
        <a:xfrm>
          <a:off x="2557168" y="3321614"/>
          <a:ext cx="862293" cy="377852"/>
        </a:xfrm>
        <a:custGeom>
          <a:avLst/>
          <a:gdLst/>
          <a:ahLst/>
          <a:cxnLst/>
          <a:rect l="0" t="0" r="0" b="0"/>
          <a:pathLst>
            <a:path>
              <a:moveTo>
                <a:pt x="862293" y="0"/>
              </a:moveTo>
              <a:lnTo>
                <a:pt x="862293" y="333507"/>
              </a:lnTo>
              <a:lnTo>
                <a:pt x="0" y="333507"/>
              </a:lnTo>
              <a:lnTo>
                <a:pt x="0" y="377852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BE9D394-8BA8-487D-A180-0FB9462226DD}">
      <dsp:nvSpPr>
        <dsp:cNvPr id="0" name=""/>
        <dsp:cNvSpPr/>
      </dsp:nvSpPr>
      <dsp:spPr>
        <a:xfrm>
          <a:off x="3419461" y="2387366"/>
          <a:ext cx="3604024" cy="453935"/>
        </a:xfrm>
        <a:custGeom>
          <a:avLst/>
          <a:gdLst/>
          <a:ahLst/>
          <a:cxnLst/>
          <a:rect l="0" t="0" r="0" b="0"/>
          <a:pathLst>
            <a:path>
              <a:moveTo>
                <a:pt x="3604024" y="0"/>
              </a:moveTo>
              <a:lnTo>
                <a:pt x="3604024" y="409590"/>
              </a:lnTo>
              <a:lnTo>
                <a:pt x="0" y="409590"/>
              </a:lnTo>
              <a:lnTo>
                <a:pt x="0" y="453935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C9F146E-3035-4678-B743-6AB8371669FC}">
      <dsp:nvSpPr>
        <dsp:cNvPr id="0" name=""/>
        <dsp:cNvSpPr/>
      </dsp:nvSpPr>
      <dsp:spPr>
        <a:xfrm>
          <a:off x="4513971" y="1560153"/>
          <a:ext cx="2509513" cy="35271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08366"/>
              </a:lnTo>
              <a:lnTo>
                <a:pt x="2509513" y="308366"/>
              </a:lnTo>
              <a:lnTo>
                <a:pt x="2509513" y="352711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53F08F3-0549-4747-8228-95CAA38CAFC1}">
      <dsp:nvSpPr>
        <dsp:cNvPr id="0" name=""/>
        <dsp:cNvSpPr/>
      </dsp:nvSpPr>
      <dsp:spPr>
        <a:xfrm>
          <a:off x="1525772" y="2623338"/>
          <a:ext cx="91440" cy="454871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10526"/>
              </a:lnTo>
              <a:lnTo>
                <a:pt x="53312" y="410526"/>
              </a:lnTo>
              <a:lnTo>
                <a:pt x="53312" y="45487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1F83543-80E4-4948-BC95-E0AE8C0E9993}">
      <dsp:nvSpPr>
        <dsp:cNvPr id="0" name=""/>
        <dsp:cNvSpPr/>
      </dsp:nvSpPr>
      <dsp:spPr>
        <a:xfrm>
          <a:off x="506853" y="2623338"/>
          <a:ext cx="1064638" cy="454871"/>
        </a:xfrm>
        <a:custGeom>
          <a:avLst/>
          <a:gdLst/>
          <a:ahLst/>
          <a:cxnLst/>
          <a:rect l="0" t="0" r="0" b="0"/>
          <a:pathLst>
            <a:path>
              <a:moveTo>
                <a:pt x="1064638" y="0"/>
              </a:moveTo>
              <a:lnTo>
                <a:pt x="1064638" y="410526"/>
              </a:lnTo>
              <a:lnTo>
                <a:pt x="0" y="410526"/>
              </a:lnTo>
              <a:lnTo>
                <a:pt x="0" y="45487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518EDCC-1380-4971-8323-94732EE5F529}">
      <dsp:nvSpPr>
        <dsp:cNvPr id="0" name=""/>
        <dsp:cNvSpPr/>
      </dsp:nvSpPr>
      <dsp:spPr>
        <a:xfrm>
          <a:off x="1571492" y="1560153"/>
          <a:ext cx="2942479" cy="338954"/>
        </a:xfrm>
        <a:custGeom>
          <a:avLst/>
          <a:gdLst/>
          <a:ahLst/>
          <a:cxnLst/>
          <a:rect l="0" t="0" r="0" b="0"/>
          <a:pathLst>
            <a:path>
              <a:moveTo>
                <a:pt x="2942479" y="0"/>
              </a:moveTo>
              <a:lnTo>
                <a:pt x="2942479" y="294609"/>
              </a:lnTo>
              <a:lnTo>
                <a:pt x="0" y="294609"/>
              </a:lnTo>
              <a:lnTo>
                <a:pt x="0" y="338954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19C759A-CE60-404F-A3E9-ED023FB68532}">
      <dsp:nvSpPr>
        <dsp:cNvPr id="0" name=""/>
        <dsp:cNvSpPr/>
      </dsp:nvSpPr>
      <dsp:spPr>
        <a:xfrm>
          <a:off x="2794522" y="717179"/>
          <a:ext cx="3438897" cy="842974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3CA9635-D10A-41E9-9F3F-1A756146B23F}">
      <dsp:nvSpPr>
        <dsp:cNvPr id="0" name=""/>
        <dsp:cNvSpPr/>
      </dsp:nvSpPr>
      <dsp:spPr>
        <a:xfrm>
          <a:off x="2847710" y="767707"/>
          <a:ext cx="3438897" cy="84297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400" b="0" kern="1200" dirty="0" smtClean="0"/>
            <a:t>Control of COVID-19 Pandemic</a:t>
          </a:r>
          <a:endParaRPr lang="zh-TW" altLang="en-US" sz="2400" b="0" kern="1200" dirty="0"/>
        </a:p>
      </dsp:txBody>
      <dsp:txXfrm>
        <a:off x="2872400" y="792397"/>
        <a:ext cx="3389517" cy="793594"/>
      </dsp:txXfrm>
    </dsp:sp>
    <dsp:sp modelId="{CA39B15C-0858-4012-AC23-B532538159BE}">
      <dsp:nvSpPr>
        <dsp:cNvPr id="0" name=""/>
        <dsp:cNvSpPr/>
      </dsp:nvSpPr>
      <dsp:spPr>
        <a:xfrm>
          <a:off x="946319" y="1899108"/>
          <a:ext cx="1250344" cy="724230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5AD22EE-06B1-4B1A-BA47-07D0C8970454}">
      <dsp:nvSpPr>
        <dsp:cNvPr id="0" name=""/>
        <dsp:cNvSpPr/>
      </dsp:nvSpPr>
      <dsp:spPr>
        <a:xfrm>
          <a:off x="999507" y="1949636"/>
          <a:ext cx="1250344" cy="72423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1400" kern="1200" dirty="0" smtClean="0"/>
            <a:t>No Containment Measures</a:t>
          </a:r>
          <a:endParaRPr lang="zh-TW" altLang="en-US" sz="1400" kern="1200" dirty="0"/>
        </a:p>
      </dsp:txBody>
      <dsp:txXfrm>
        <a:off x="1020719" y="1970848"/>
        <a:ext cx="1207920" cy="681806"/>
      </dsp:txXfrm>
    </dsp:sp>
    <dsp:sp modelId="{01526D93-8E00-41B6-BFD3-B7D69BD73F14}">
      <dsp:nvSpPr>
        <dsp:cNvPr id="0" name=""/>
        <dsp:cNvSpPr/>
      </dsp:nvSpPr>
      <dsp:spPr>
        <a:xfrm>
          <a:off x="27917" y="3078210"/>
          <a:ext cx="957871" cy="1526737"/>
        </a:xfrm>
        <a:prstGeom prst="roundRect">
          <a:avLst>
            <a:gd name="adj" fmla="val 10000"/>
          </a:avLst>
        </a:prstGeom>
        <a:solidFill>
          <a:srgbClr val="00B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225BC6C-7FCA-4F96-880B-25A80CFDC9EF}">
      <dsp:nvSpPr>
        <dsp:cNvPr id="0" name=""/>
        <dsp:cNvSpPr/>
      </dsp:nvSpPr>
      <dsp:spPr>
        <a:xfrm>
          <a:off x="81105" y="3128738"/>
          <a:ext cx="957871" cy="152673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1400" kern="1200" dirty="0" smtClean="0">
              <a:sym typeface="Wingdings" panose="05000000000000000000" pitchFamily="2" charset="2"/>
            </a:rPr>
            <a:t></a:t>
          </a:r>
          <a:r>
            <a:rPr lang="en-US" altLang="zh-TW" sz="1400" kern="1200" dirty="0" smtClean="0"/>
            <a:t>Innate Herd Immunity</a:t>
          </a:r>
          <a:endParaRPr lang="en-US" altLang="zh-TW" sz="1400" kern="1200" dirty="0" smtClean="0">
            <a:sym typeface="Symbol" panose="05050102010706020507" pitchFamily="18" charset="2"/>
          </a:endParaRP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1400" kern="1200" dirty="0" smtClean="0">
              <a:sym typeface="Symbol" panose="05050102010706020507" pitchFamily="18" charset="2"/>
            </a:rPr>
            <a:t></a:t>
          </a:r>
          <a:r>
            <a:rPr lang="en-US" altLang="zh-TW" sz="1400" kern="1200" dirty="0" smtClean="0">
              <a:solidFill>
                <a:srgbClr val="C00000"/>
              </a:solidFill>
            </a:rPr>
            <a:t>Opposite to </a:t>
          </a:r>
          <a:r>
            <a:rPr lang="en-US" altLang="zh-TW" sz="1400" kern="1200" dirty="0" smtClean="0">
              <a:solidFill>
                <a:srgbClr val="C00000"/>
              </a:solidFill>
              <a:sym typeface="Wingdings" panose="05000000000000000000" pitchFamily="2" charset="2"/>
            </a:rPr>
            <a:t></a:t>
          </a:r>
          <a:endParaRPr lang="zh-TW" altLang="en-US" sz="1400" kern="1200" dirty="0">
            <a:solidFill>
              <a:srgbClr val="C00000"/>
            </a:solidFill>
          </a:endParaRPr>
        </a:p>
      </dsp:txBody>
      <dsp:txXfrm>
        <a:off x="109160" y="3156793"/>
        <a:ext cx="901761" cy="1470627"/>
      </dsp:txXfrm>
    </dsp:sp>
    <dsp:sp modelId="{B823A66A-E60D-442D-A0BE-3E91BEC39E8A}">
      <dsp:nvSpPr>
        <dsp:cNvPr id="0" name=""/>
        <dsp:cNvSpPr/>
      </dsp:nvSpPr>
      <dsp:spPr>
        <a:xfrm>
          <a:off x="1098574" y="3078210"/>
          <a:ext cx="961021" cy="2079874"/>
        </a:xfrm>
        <a:prstGeom prst="roundRect">
          <a:avLst>
            <a:gd name="adj" fmla="val 10000"/>
          </a:avLst>
        </a:prstGeom>
        <a:solidFill>
          <a:srgbClr val="C0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F6ABF0F-DACB-4FD1-84E0-8B8617EC42D0}">
      <dsp:nvSpPr>
        <dsp:cNvPr id="0" name=""/>
        <dsp:cNvSpPr/>
      </dsp:nvSpPr>
      <dsp:spPr>
        <a:xfrm>
          <a:off x="1151761" y="3128738"/>
          <a:ext cx="961021" cy="207987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1400" kern="1200" dirty="0" smtClean="0">
              <a:sym typeface="Wingdings" panose="05000000000000000000" pitchFamily="2" charset="2"/>
            </a:rPr>
            <a:t>(1) </a:t>
          </a:r>
          <a:r>
            <a:rPr lang="en-US" altLang="zh-TW" sz="1400" kern="1200" dirty="0" smtClean="0"/>
            <a:t>Large-scale outbreak; (2) High fatality (3) Shortage of medical resources</a:t>
          </a:r>
          <a:endParaRPr lang="zh-TW" altLang="en-US" sz="1400" kern="1200" dirty="0"/>
        </a:p>
      </dsp:txBody>
      <dsp:txXfrm>
        <a:off x="1179908" y="3156885"/>
        <a:ext cx="904727" cy="2023580"/>
      </dsp:txXfrm>
    </dsp:sp>
    <dsp:sp modelId="{9B7E162C-926B-4941-9C83-8F6DB9F48DBB}">
      <dsp:nvSpPr>
        <dsp:cNvPr id="0" name=""/>
        <dsp:cNvSpPr/>
      </dsp:nvSpPr>
      <dsp:spPr>
        <a:xfrm>
          <a:off x="6480491" y="1912865"/>
          <a:ext cx="1085987" cy="474500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68786DD-D909-4BB6-8608-413CA2DD6BE1}">
      <dsp:nvSpPr>
        <dsp:cNvPr id="0" name=""/>
        <dsp:cNvSpPr/>
      </dsp:nvSpPr>
      <dsp:spPr>
        <a:xfrm>
          <a:off x="6533679" y="1963393"/>
          <a:ext cx="1085987" cy="4745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1400" kern="1200" dirty="0" smtClean="0"/>
            <a:t>Containment Measures</a:t>
          </a:r>
          <a:endParaRPr lang="zh-TW" altLang="en-US" sz="1400" kern="1200" dirty="0"/>
        </a:p>
      </dsp:txBody>
      <dsp:txXfrm>
        <a:off x="6547577" y="1977291"/>
        <a:ext cx="1058191" cy="446704"/>
      </dsp:txXfrm>
    </dsp:sp>
    <dsp:sp modelId="{0BC8CB77-0075-4BDE-955D-C057D7C04BBC}">
      <dsp:nvSpPr>
        <dsp:cNvPr id="0" name=""/>
        <dsp:cNvSpPr/>
      </dsp:nvSpPr>
      <dsp:spPr>
        <a:xfrm>
          <a:off x="2415029" y="2841301"/>
          <a:ext cx="2008862" cy="480312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F420E85-3095-4392-B743-73D74173464E}">
      <dsp:nvSpPr>
        <dsp:cNvPr id="0" name=""/>
        <dsp:cNvSpPr/>
      </dsp:nvSpPr>
      <dsp:spPr>
        <a:xfrm>
          <a:off x="2468217" y="2891829"/>
          <a:ext cx="2008862" cy="48031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en-US" sz="1400" kern="1200" dirty="0" smtClean="0"/>
            <a:t>Border and domestic Quarantine &amp; Isolation</a:t>
          </a:r>
          <a:endParaRPr lang="zh-TW" altLang="en-US" sz="1400" kern="1200" dirty="0"/>
        </a:p>
      </dsp:txBody>
      <dsp:txXfrm>
        <a:off x="2482285" y="2905897"/>
        <a:ext cx="1980726" cy="452176"/>
      </dsp:txXfrm>
    </dsp:sp>
    <dsp:sp modelId="{E8378AD3-415C-4561-B492-1DB72DAABC32}">
      <dsp:nvSpPr>
        <dsp:cNvPr id="0" name=""/>
        <dsp:cNvSpPr/>
      </dsp:nvSpPr>
      <dsp:spPr>
        <a:xfrm>
          <a:off x="2129446" y="3699467"/>
          <a:ext cx="855442" cy="1581418"/>
        </a:xfrm>
        <a:prstGeom prst="roundRect">
          <a:avLst>
            <a:gd name="adj" fmla="val 10000"/>
          </a:avLst>
        </a:prstGeom>
        <a:solidFill>
          <a:srgbClr val="00B050"/>
        </a:solidFill>
        <a:ln w="12700" cap="flat" cmpd="sng" algn="ctr">
          <a:solidFill>
            <a:srgbClr val="00B05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10658E0-92CF-4120-B9B6-EB8ABF850139}">
      <dsp:nvSpPr>
        <dsp:cNvPr id="0" name=""/>
        <dsp:cNvSpPr/>
      </dsp:nvSpPr>
      <dsp:spPr>
        <a:xfrm>
          <a:off x="2182634" y="3749995"/>
          <a:ext cx="855442" cy="158141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1400" kern="1200" dirty="0" smtClean="0">
              <a:sym typeface="Wingdings" panose="05000000000000000000" pitchFamily="2" charset="2"/>
            </a:rPr>
            <a:t></a:t>
          </a:r>
          <a:r>
            <a:rPr lang="en-US" altLang="zh-TW" sz="1400" kern="1200" dirty="0" smtClean="0"/>
            <a:t>(1) Reduce imported </a:t>
          </a:r>
          <a:r>
            <a:rPr lang="en-US" altLang="zh-TW" sz="1400" kern="1200" dirty="0" err="1" smtClean="0"/>
            <a:t>infectives</a:t>
          </a:r>
          <a:r>
            <a:rPr lang="en-US" altLang="zh-TW" sz="1400" kern="1200" dirty="0" smtClean="0"/>
            <a:t>, (2) Global digital industry</a:t>
          </a:r>
        </a:p>
      </dsp:txBody>
      <dsp:txXfrm>
        <a:off x="2207689" y="3775050"/>
        <a:ext cx="805332" cy="1531308"/>
      </dsp:txXfrm>
    </dsp:sp>
    <dsp:sp modelId="{C99272A1-AE46-45BA-A787-DEB3FDF2BF49}">
      <dsp:nvSpPr>
        <dsp:cNvPr id="0" name=""/>
        <dsp:cNvSpPr/>
      </dsp:nvSpPr>
      <dsp:spPr>
        <a:xfrm>
          <a:off x="3091345" y="3690852"/>
          <a:ext cx="1122071" cy="1257234"/>
        </a:xfrm>
        <a:prstGeom prst="roundRect">
          <a:avLst>
            <a:gd name="adj" fmla="val 10000"/>
          </a:avLst>
        </a:prstGeom>
        <a:solidFill>
          <a:srgbClr val="C00000"/>
        </a:solidFill>
        <a:ln w="12700" cap="flat" cmpd="sng" algn="ctr">
          <a:solidFill>
            <a:srgbClr val="C0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32EA02A-4DCE-4818-997A-A74BA7CDEF59}">
      <dsp:nvSpPr>
        <dsp:cNvPr id="0" name=""/>
        <dsp:cNvSpPr/>
      </dsp:nvSpPr>
      <dsp:spPr>
        <a:xfrm>
          <a:off x="3144533" y="3741380"/>
          <a:ext cx="1122071" cy="125723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1400" kern="1200" dirty="0" smtClean="0">
              <a:sym typeface="Wingdings" panose="05000000000000000000" pitchFamily="2" charset="2"/>
            </a:rPr>
            <a:t></a:t>
          </a:r>
          <a:r>
            <a:rPr lang="en-US" altLang="zh-TW" sz="1400" kern="1200" dirty="0" smtClean="0"/>
            <a:t> International Business/ Tourism/ Exhibition/ Conference</a:t>
          </a:r>
          <a:endParaRPr lang="zh-TW" altLang="en-US" sz="1400" kern="1200" dirty="0"/>
        </a:p>
      </dsp:txBody>
      <dsp:txXfrm>
        <a:off x="3177397" y="3774244"/>
        <a:ext cx="1056343" cy="1191506"/>
      </dsp:txXfrm>
    </dsp:sp>
    <dsp:sp modelId="{30B07454-25B0-41D3-BD21-A4CB9D1393C3}">
      <dsp:nvSpPr>
        <dsp:cNvPr id="0" name=""/>
        <dsp:cNvSpPr/>
      </dsp:nvSpPr>
      <dsp:spPr>
        <a:xfrm>
          <a:off x="5812549" y="2834891"/>
          <a:ext cx="1087328" cy="459937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2000D8D-0833-461E-AB0E-F900D83CF9FA}">
      <dsp:nvSpPr>
        <dsp:cNvPr id="0" name=""/>
        <dsp:cNvSpPr/>
      </dsp:nvSpPr>
      <dsp:spPr>
        <a:xfrm>
          <a:off x="5865736" y="2885419"/>
          <a:ext cx="1087328" cy="45993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1400" kern="1200" dirty="0" smtClean="0"/>
            <a:t>Mitigation Plan</a:t>
          </a:r>
          <a:endParaRPr lang="zh-TW" altLang="en-US" sz="1400" kern="1200" dirty="0"/>
        </a:p>
      </dsp:txBody>
      <dsp:txXfrm>
        <a:off x="5879207" y="2898890"/>
        <a:ext cx="1060386" cy="432995"/>
      </dsp:txXfrm>
    </dsp:sp>
    <dsp:sp modelId="{1CD13A48-63E2-469D-A2F2-CA0B65C73C2A}">
      <dsp:nvSpPr>
        <dsp:cNvPr id="0" name=""/>
        <dsp:cNvSpPr/>
      </dsp:nvSpPr>
      <dsp:spPr>
        <a:xfrm>
          <a:off x="6358393" y="3662626"/>
          <a:ext cx="1266232" cy="793610"/>
        </a:xfrm>
        <a:prstGeom prst="roundRect">
          <a:avLst>
            <a:gd name="adj" fmla="val 10000"/>
          </a:avLst>
        </a:prstGeom>
        <a:solidFill>
          <a:schemeClr val="tx1">
            <a:lumMod val="50000"/>
            <a:lumOff val="50000"/>
          </a:schemeClr>
        </a:solidFill>
        <a:ln w="12700" cap="flat" cmpd="sng" algn="ctr">
          <a:solidFill>
            <a:schemeClr val="tx1">
              <a:lumMod val="50000"/>
              <a:lumOff val="5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29B981C-B252-4732-A07C-0F9E78CCADD8}">
      <dsp:nvSpPr>
        <dsp:cNvPr id="0" name=""/>
        <dsp:cNvSpPr/>
      </dsp:nvSpPr>
      <dsp:spPr>
        <a:xfrm>
          <a:off x="6411581" y="3713154"/>
          <a:ext cx="1266232" cy="79361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1400" kern="1200" dirty="0" smtClean="0"/>
            <a:t>Personal Hygiene and environmental  sanitation</a:t>
          </a:r>
          <a:endParaRPr lang="zh-TW" altLang="en-US" sz="1400" kern="1200" dirty="0"/>
        </a:p>
      </dsp:txBody>
      <dsp:txXfrm>
        <a:off x="6434825" y="3736398"/>
        <a:ext cx="1219744" cy="747122"/>
      </dsp:txXfrm>
    </dsp:sp>
    <dsp:sp modelId="{E330CE3C-C5F3-47CA-A6FE-C0BB3C6955AF}">
      <dsp:nvSpPr>
        <dsp:cNvPr id="0" name=""/>
        <dsp:cNvSpPr/>
      </dsp:nvSpPr>
      <dsp:spPr>
        <a:xfrm>
          <a:off x="6730268" y="5020928"/>
          <a:ext cx="992390" cy="863750"/>
        </a:xfrm>
        <a:prstGeom prst="roundRect">
          <a:avLst>
            <a:gd name="adj" fmla="val 10000"/>
          </a:avLst>
        </a:prstGeom>
        <a:solidFill>
          <a:srgbClr val="00B050"/>
        </a:solidFill>
        <a:ln w="12700" cap="flat" cmpd="sng" algn="ctr">
          <a:solidFill>
            <a:srgbClr val="00B05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CFA5F9A-8DFA-4638-B973-4A664EA966B6}">
      <dsp:nvSpPr>
        <dsp:cNvPr id="0" name=""/>
        <dsp:cNvSpPr/>
      </dsp:nvSpPr>
      <dsp:spPr>
        <a:xfrm>
          <a:off x="6783455" y="5071456"/>
          <a:ext cx="992390" cy="86375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1400" kern="1200" dirty="0" smtClean="0">
              <a:sym typeface="Wingdings" panose="05000000000000000000" pitchFamily="2" charset="2"/>
            </a:rPr>
            <a:t></a:t>
          </a:r>
          <a:r>
            <a:rPr lang="en-US" altLang="zh-TW" sz="1400" kern="1200" dirty="0" smtClean="0"/>
            <a:t>Reduce community-acquired epidemics</a:t>
          </a:r>
          <a:endParaRPr lang="zh-TW" altLang="en-US" sz="1400" kern="1200" dirty="0"/>
        </a:p>
      </dsp:txBody>
      <dsp:txXfrm>
        <a:off x="6808753" y="5096754"/>
        <a:ext cx="941794" cy="813154"/>
      </dsp:txXfrm>
    </dsp:sp>
    <dsp:sp modelId="{068D009D-6379-4885-8E15-83F36FD6BC2E}">
      <dsp:nvSpPr>
        <dsp:cNvPr id="0" name=""/>
        <dsp:cNvSpPr/>
      </dsp:nvSpPr>
      <dsp:spPr>
        <a:xfrm>
          <a:off x="7823308" y="5022910"/>
          <a:ext cx="840306" cy="859786"/>
        </a:xfrm>
        <a:prstGeom prst="roundRect">
          <a:avLst>
            <a:gd name="adj" fmla="val 10000"/>
          </a:avLst>
        </a:prstGeom>
        <a:solidFill>
          <a:srgbClr val="C00000"/>
        </a:solidFill>
        <a:ln w="12700" cap="flat" cmpd="sng" algn="ctr">
          <a:solidFill>
            <a:srgbClr val="C0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0BA5622-80A4-48EE-B087-AE039C581A83}">
      <dsp:nvSpPr>
        <dsp:cNvPr id="0" name=""/>
        <dsp:cNvSpPr/>
      </dsp:nvSpPr>
      <dsp:spPr>
        <a:xfrm>
          <a:off x="7876495" y="5073438"/>
          <a:ext cx="840306" cy="85978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1400" kern="1200" dirty="0" smtClean="0">
              <a:sym typeface="Wingdings" panose="05000000000000000000" pitchFamily="2" charset="2"/>
            </a:rPr>
            <a:t></a:t>
          </a:r>
          <a:r>
            <a:rPr lang="en-US" altLang="zh-TW" sz="1400" kern="1200" dirty="0" smtClean="0"/>
            <a:t>Social norm/ Cultural Change</a:t>
          </a:r>
          <a:endParaRPr lang="zh-TW" altLang="en-US" sz="1400" kern="1200" dirty="0"/>
        </a:p>
      </dsp:txBody>
      <dsp:txXfrm>
        <a:off x="7901107" y="5098050"/>
        <a:ext cx="791082" cy="810562"/>
      </dsp:txXfrm>
    </dsp:sp>
    <dsp:sp modelId="{6B6784F9-53CC-438D-AFDB-AA827192A926}">
      <dsp:nvSpPr>
        <dsp:cNvPr id="0" name=""/>
        <dsp:cNvSpPr/>
      </dsp:nvSpPr>
      <dsp:spPr>
        <a:xfrm>
          <a:off x="4753949" y="3659191"/>
          <a:ext cx="1040747" cy="451800"/>
        </a:xfrm>
        <a:prstGeom prst="roundRect">
          <a:avLst>
            <a:gd name="adj" fmla="val 10000"/>
          </a:avLst>
        </a:prstGeom>
        <a:solidFill>
          <a:schemeClr val="tx1">
            <a:lumMod val="50000"/>
            <a:lumOff val="50000"/>
          </a:schemeClr>
        </a:solidFill>
        <a:ln w="12700" cap="flat" cmpd="sng" algn="ctr">
          <a:solidFill>
            <a:schemeClr val="tx1">
              <a:lumMod val="50000"/>
              <a:lumOff val="5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2A0B832-3FAD-47C0-863C-DC43CF14B97B}">
      <dsp:nvSpPr>
        <dsp:cNvPr id="0" name=""/>
        <dsp:cNvSpPr/>
      </dsp:nvSpPr>
      <dsp:spPr>
        <a:xfrm>
          <a:off x="4807136" y="3709719"/>
          <a:ext cx="1040747" cy="4518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1400" kern="1200" dirty="0" smtClean="0"/>
            <a:t>Social distancing</a:t>
          </a:r>
          <a:endParaRPr lang="zh-TW" altLang="en-US" sz="1400" kern="1200" dirty="0"/>
        </a:p>
      </dsp:txBody>
      <dsp:txXfrm>
        <a:off x="4820369" y="3722952"/>
        <a:ext cx="1014281" cy="425334"/>
      </dsp:txXfrm>
    </dsp:sp>
    <dsp:sp modelId="{BA489EF7-8524-42B2-A555-C3FE3E280476}">
      <dsp:nvSpPr>
        <dsp:cNvPr id="0" name=""/>
        <dsp:cNvSpPr/>
      </dsp:nvSpPr>
      <dsp:spPr>
        <a:xfrm>
          <a:off x="4282575" y="4544577"/>
          <a:ext cx="1254566" cy="1662841"/>
        </a:xfrm>
        <a:prstGeom prst="roundRect">
          <a:avLst>
            <a:gd name="adj" fmla="val 10000"/>
          </a:avLst>
        </a:prstGeom>
        <a:solidFill>
          <a:srgbClr val="00B050"/>
        </a:solidFill>
        <a:ln w="12700" cap="flat" cmpd="sng" algn="ctr">
          <a:solidFill>
            <a:srgbClr val="00B05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2E78842-7E88-42D8-875D-F9C9C43892E0}">
      <dsp:nvSpPr>
        <dsp:cNvPr id="0" name=""/>
        <dsp:cNvSpPr/>
      </dsp:nvSpPr>
      <dsp:spPr>
        <a:xfrm>
          <a:off x="4335763" y="4595105"/>
          <a:ext cx="1254566" cy="166284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1400" kern="1200" dirty="0" smtClean="0">
              <a:sym typeface="Wingdings" panose="05000000000000000000" pitchFamily="2" charset="2"/>
            </a:rPr>
            <a:t>(1)</a:t>
          </a:r>
          <a:r>
            <a:rPr lang="en-US" altLang="zh-TW" sz="1400" kern="1200" dirty="0" smtClean="0"/>
            <a:t>Reduce community-acquired epidemics, (2) Innovative digital industry</a:t>
          </a:r>
          <a:endParaRPr lang="zh-TW" altLang="en-US" sz="1400" kern="1200" dirty="0"/>
        </a:p>
      </dsp:txBody>
      <dsp:txXfrm>
        <a:off x="4372508" y="4631850"/>
        <a:ext cx="1181076" cy="1589351"/>
      </dsp:txXfrm>
    </dsp:sp>
    <dsp:sp modelId="{01174212-620A-4B56-B8C6-35838DDF8839}">
      <dsp:nvSpPr>
        <dsp:cNvPr id="0" name=""/>
        <dsp:cNvSpPr/>
      </dsp:nvSpPr>
      <dsp:spPr>
        <a:xfrm>
          <a:off x="5629396" y="4547084"/>
          <a:ext cx="988345" cy="1259466"/>
        </a:xfrm>
        <a:prstGeom prst="roundRect">
          <a:avLst>
            <a:gd name="adj" fmla="val 10000"/>
          </a:avLst>
        </a:prstGeom>
        <a:solidFill>
          <a:srgbClr val="C00000"/>
        </a:solidFill>
        <a:ln w="12700" cap="flat" cmpd="sng" algn="ctr">
          <a:solidFill>
            <a:srgbClr val="C0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EA70AEC-0AF9-4222-8A6C-37ADEA27D6AA}">
      <dsp:nvSpPr>
        <dsp:cNvPr id="0" name=""/>
        <dsp:cNvSpPr/>
      </dsp:nvSpPr>
      <dsp:spPr>
        <a:xfrm>
          <a:off x="5682584" y="4597612"/>
          <a:ext cx="988345" cy="125946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1400" kern="1200" dirty="0" smtClean="0">
              <a:sym typeface="Wingdings" panose="05000000000000000000" pitchFamily="2" charset="2"/>
            </a:rPr>
            <a:t></a:t>
          </a:r>
          <a:r>
            <a:rPr lang="en-US" altLang="zh-TW" sz="1400" kern="1200" dirty="0" smtClean="0"/>
            <a:t>Social /Leisure /Economic behavior change</a:t>
          </a:r>
          <a:endParaRPr lang="zh-TW" altLang="en-US" sz="1400" kern="1200" dirty="0"/>
        </a:p>
      </dsp:txBody>
      <dsp:txXfrm>
        <a:off x="5711532" y="4626560"/>
        <a:ext cx="930449" cy="1201570"/>
      </dsp:txXfrm>
    </dsp:sp>
    <dsp:sp modelId="{1AF0F63A-4FD0-4632-A043-202B38BF1A09}">
      <dsp:nvSpPr>
        <dsp:cNvPr id="0" name=""/>
        <dsp:cNvSpPr/>
      </dsp:nvSpPr>
      <dsp:spPr>
        <a:xfrm>
          <a:off x="7879331" y="2838970"/>
          <a:ext cx="966899" cy="303966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B665F22-DEEB-48F2-B405-CB909031792F}">
      <dsp:nvSpPr>
        <dsp:cNvPr id="0" name=""/>
        <dsp:cNvSpPr/>
      </dsp:nvSpPr>
      <dsp:spPr>
        <a:xfrm>
          <a:off x="7932519" y="2889498"/>
          <a:ext cx="966899" cy="30396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1400" kern="1200" dirty="0" smtClean="0"/>
            <a:t>Vaccine</a:t>
          </a:r>
          <a:endParaRPr lang="zh-TW" altLang="en-US" sz="1400" kern="1200" dirty="0"/>
        </a:p>
      </dsp:txBody>
      <dsp:txXfrm>
        <a:off x="7941422" y="2898401"/>
        <a:ext cx="949093" cy="286160"/>
      </dsp:txXfrm>
    </dsp:sp>
    <dsp:sp modelId="{5928E080-59E2-491E-807B-21159263B08E}">
      <dsp:nvSpPr>
        <dsp:cNvPr id="0" name=""/>
        <dsp:cNvSpPr/>
      </dsp:nvSpPr>
      <dsp:spPr>
        <a:xfrm>
          <a:off x="7702485" y="3319639"/>
          <a:ext cx="868137" cy="683355"/>
        </a:xfrm>
        <a:prstGeom prst="roundRect">
          <a:avLst>
            <a:gd name="adj" fmla="val 10000"/>
          </a:avLst>
        </a:prstGeom>
        <a:solidFill>
          <a:srgbClr val="00B050"/>
        </a:solidFill>
        <a:ln w="12700" cap="flat" cmpd="sng" algn="ctr">
          <a:solidFill>
            <a:srgbClr val="00B05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049AE0F-FE08-49B0-AC01-B42A7B5D4A54}">
      <dsp:nvSpPr>
        <dsp:cNvPr id="0" name=""/>
        <dsp:cNvSpPr/>
      </dsp:nvSpPr>
      <dsp:spPr>
        <a:xfrm>
          <a:off x="7755672" y="3370168"/>
          <a:ext cx="868137" cy="68335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1400" kern="1200" dirty="0" smtClean="0"/>
            <a:t>Acquired herd immunity</a:t>
          </a:r>
          <a:endParaRPr lang="zh-TW" altLang="en-US" sz="1400" kern="1200" dirty="0"/>
        </a:p>
      </dsp:txBody>
      <dsp:txXfrm>
        <a:off x="7775687" y="3390183"/>
        <a:ext cx="828107" cy="64332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0.04959</cdr:x>
      <cdr:y>0.69288</cdr:y>
    </cdr:from>
    <cdr:to>
      <cdr:x>0.42136</cdr:x>
      <cdr:y>0.76055</cdr:y>
    </cdr:to>
    <cdr:sp macro="" textlink="">
      <cdr:nvSpPr>
        <cdr:cNvPr id="2" name="右大括弧 1">
          <a:extLst xmlns:a="http://schemas.openxmlformats.org/drawingml/2006/main">
            <a:ext uri="{FF2B5EF4-FFF2-40B4-BE49-F238E27FC236}">
              <a16:creationId xmlns:a16="http://schemas.microsoft.com/office/drawing/2014/main" id="{0D86966C-FCFE-4635-9446-D59C1F755E03}"/>
            </a:ext>
          </a:extLst>
        </cdr:cNvPr>
        <cdr:cNvSpPr/>
      </cdr:nvSpPr>
      <cdr:spPr>
        <a:xfrm xmlns:a="http://schemas.openxmlformats.org/drawingml/2006/main" rot="16200000">
          <a:off x="1911532" y="2273886"/>
          <a:ext cx="365695" cy="3306687"/>
        </a:xfrm>
        <a:prstGeom xmlns:a="http://schemas.openxmlformats.org/drawingml/2006/main" prst="rightBrace">
          <a:avLst/>
        </a:prstGeom>
        <a:ln xmlns:a="http://schemas.openxmlformats.org/drawingml/2006/main" w="19050">
          <a:solidFill>
            <a:sysClr val="windowText" lastClr="000000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rtlCol="0" anchor="t"/>
        <a:lstStyle xmlns:a="http://schemas.openxmlformats.org/drawingml/2006/main">
          <a:lvl1pPr marL="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/>
          <a:endParaRPr lang="zh-TW" altLang="en-US" sz="1100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D0A6EED-0807-4287-987E-B723461657CE}" type="datetimeFigureOut">
              <a:rPr lang="en-US" smtClean="0"/>
              <a:t>4/16/2020</a:t>
            </a:fld>
            <a:endParaRPr 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B5A7AF-8B70-4086-920E-1DD6CEDB8E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99274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02104CFB-ABBA-4128-900E-5D064AE832B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8FE8BC79-5578-4379-9FDC-0ED250D1987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TW" altLang="en-US"/>
              <a:t>按一下以編輯母片子標題樣式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D57ECF36-8903-4B7B-9790-19A88E0AA0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B5C31E-DB28-4EDA-B98F-B9240A4E0C71}" type="datetime1">
              <a:rPr kumimoji="0" lang="zh-TW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t>2020/4/16</a:t>
            </a:fld>
            <a:endParaRPr kumimoji="0" lang="zh-TW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AC0B0962-C50C-43F1-B308-CA5402C468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9431DDBC-834A-4436-8FC7-A74EFBC964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6D2D454-6F68-4936-BE1D-F5BB35C3DF4C}" type="slidenum">
              <a:rPr kumimoji="0" lang="zh-TW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TW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150483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24D6CB33-FF23-4DFF-967E-9DD420ACE4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DBC6F3E3-D2A3-4596-B373-903C25D4D2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01FCF4CE-DE2C-445B-A893-259862AA53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DA2F33C-06BE-44A8-A67E-C9201F3F1F8D}" type="datetime1">
              <a:rPr kumimoji="0" lang="zh-TW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t>2020/4/16</a:t>
            </a:fld>
            <a:endParaRPr kumimoji="0" lang="zh-TW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276EE078-0D9A-45F2-ACC3-06CC1FBDC2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18F608AE-714C-4C90-9079-60D5D4BE39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6D2D454-6F68-4936-BE1D-F5BB35C3DF4C}" type="slidenum">
              <a:rPr kumimoji="0" lang="zh-TW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TW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784922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18D3FB5A-C55F-4C2A-9A5B-25EE705D0C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D3C0AECF-AF3B-436F-9A9F-5F76519DF7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253835FD-EE14-4ACB-9D07-6E1F8871C9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616C5ED-8651-4EEB-B92A-6E478BDD7602}" type="datetime1">
              <a:rPr kumimoji="0" lang="zh-TW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t>2020/4/16</a:t>
            </a:fld>
            <a:endParaRPr kumimoji="0" lang="zh-TW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78662C73-B74A-4C7D-916E-6CA61C9246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FCB4A1CB-ADDF-4677-978B-2D6EE45EAE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6D2D454-6F68-4936-BE1D-F5BB35C3DF4C}" type="slidenum">
              <a:rPr kumimoji="0" lang="zh-TW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TW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525212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72D7761F-8F23-43C3-B538-24EF1F4347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9C748288-2FD0-4590-A6DB-0E0C00C4F3C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7306B7B4-194D-40F6-8827-8584CC108A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A7C672BD-B0C5-4E00-86A5-44A0B6DEC2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F6A76EC-751B-41E2-A3A8-59C704A83004}" type="datetime1">
              <a:rPr kumimoji="0" lang="zh-TW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t>2020/4/16</a:t>
            </a:fld>
            <a:endParaRPr kumimoji="0" lang="zh-TW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F5B77D8C-CB2E-440C-8623-6D05226FCB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B4D1E199-5782-409D-8356-3DBAA5697F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6D2D454-6F68-4936-BE1D-F5BB35C3DF4C}" type="slidenum">
              <a:rPr kumimoji="0" lang="zh-TW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TW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946361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B073AA38-1006-46E2-BA3C-7AD6673910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E1805EBD-FF62-4D9F-AF2B-93444D28B9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089040DA-1C1B-4A9E-B2FE-02E1028627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5B4CAFA3-E559-462B-BB2F-8E2EC019980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8823AAC0-4E8F-4823-A1FC-51244E99EF8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>
            <a:extLst>
              <a:ext uri="{FF2B5EF4-FFF2-40B4-BE49-F238E27FC236}">
                <a16:creationId xmlns:a16="http://schemas.microsoft.com/office/drawing/2014/main" id="{A88EA7F5-AB5B-426B-A178-435A47C643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8A73A2-746D-461A-9987-B1698436571B}" type="datetime1">
              <a:rPr kumimoji="0" lang="zh-TW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t>2020/4/16</a:t>
            </a:fld>
            <a:endParaRPr kumimoji="0" lang="zh-TW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8" name="頁尾版面配置區 7">
            <a:extLst>
              <a:ext uri="{FF2B5EF4-FFF2-40B4-BE49-F238E27FC236}">
                <a16:creationId xmlns:a16="http://schemas.microsoft.com/office/drawing/2014/main" id="{4C2F3110-5D4C-4D00-88A4-122E54D41B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9" name="投影片編號版面配置區 8">
            <a:extLst>
              <a:ext uri="{FF2B5EF4-FFF2-40B4-BE49-F238E27FC236}">
                <a16:creationId xmlns:a16="http://schemas.microsoft.com/office/drawing/2014/main" id="{2E6821D2-AEA2-43AF-8668-F6214B6595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6D2D454-6F68-4936-BE1D-F5BB35C3DF4C}" type="slidenum">
              <a:rPr kumimoji="0" lang="zh-TW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TW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510011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4486FFCE-C1D3-4627-851B-2CC788B478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6177E22E-FF7A-43F4-9581-70BEDD9583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9851B6F-11DA-4C34-8906-E15C15A5B321}" type="datetime1">
              <a:rPr kumimoji="0" lang="zh-TW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t>2020/4/16</a:t>
            </a:fld>
            <a:endParaRPr kumimoji="0" lang="zh-TW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35F508E1-9C45-4351-9E54-AC87710F7C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9DB1C81B-CC7B-42BF-A112-7BF77373A0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6D2D454-6F68-4936-BE1D-F5BB35C3DF4C}" type="slidenum">
              <a:rPr kumimoji="0" lang="zh-TW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TW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883055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>
            <a:extLst>
              <a:ext uri="{FF2B5EF4-FFF2-40B4-BE49-F238E27FC236}">
                <a16:creationId xmlns:a16="http://schemas.microsoft.com/office/drawing/2014/main" id="{69895393-1CC7-42F2-AA81-34679CEEB6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CC98623-944A-4854-AF9C-770DD71EEBBF}" type="datetime1">
              <a:rPr kumimoji="0" lang="zh-TW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t>2020/4/16</a:t>
            </a:fld>
            <a:endParaRPr kumimoji="0" lang="zh-TW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3" name="頁尾版面配置區 2">
            <a:extLst>
              <a:ext uri="{FF2B5EF4-FFF2-40B4-BE49-F238E27FC236}">
                <a16:creationId xmlns:a16="http://schemas.microsoft.com/office/drawing/2014/main" id="{D785DD5C-7212-47BA-8475-323B998F50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73DD7674-12BF-42A2-AAF9-CE3C0957DD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6D2D454-6F68-4936-BE1D-F5BB35C3DF4C}" type="slidenum">
              <a:rPr kumimoji="0" lang="zh-TW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TW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654704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F3331F81-F8F0-4787-823C-CC87E7DFBF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0DF45346-F79E-49BA-BD31-D18C6E4284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88E55EC6-3272-41CC-9BA2-2E842496CE2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021B7006-1C9C-4850-8354-CC5DE4CC6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3698D5B-2CCE-4AB6-B0C8-7A5ED69B5B87}" type="datetime1">
              <a:rPr kumimoji="0" lang="zh-TW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t>2020/4/16</a:t>
            </a:fld>
            <a:endParaRPr kumimoji="0" lang="zh-TW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BA3E0EEE-7BEB-419C-8B42-F51E655E34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C2D2D94C-B7D5-49FC-8822-F9B00BB314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6D2D454-6F68-4936-BE1D-F5BB35C3DF4C}" type="slidenum">
              <a:rPr kumimoji="0" lang="zh-TW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TW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677627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BBD9A38F-44BB-426A-9D1E-2BC4B8DBD3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>
            <a:extLst>
              <a:ext uri="{FF2B5EF4-FFF2-40B4-BE49-F238E27FC236}">
                <a16:creationId xmlns:a16="http://schemas.microsoft.com/office/drawing/2014/main" id="{26105C60-DE79-4827-A910-DF332AD010B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TW" altLang="en-US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E7B1C096-C838-4B83-A9FD-5CBEB44D144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FD346CD0-20BB-4700-9A96-1E27C17428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3D0AB7E-407A-41EC-8425-AC02D588F7A5}" type="datetime1">
              <a:rPr kumimoji="0" lang="zh-TW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t>2020/4/16</a:t>
            </a:fld>
            <a:endParaRPr kumimoji="0" lang="zh-TW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D7BF94DD-492C-41F0-977A-7541DF2762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C3E65B33-6E2D-4167-926E-084840CA21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6D2D454-6F68-4936-BE1D-F5BB35C3DF4C}" type="slidenum">
              <a:rPr kumimoji="0" lang="zh-TW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TW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115399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5FA4F5BB-0711-4EAE-A2E8-E92A940022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DE930BA0-F486-4F20-A098-406237E6A01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FD08DABC-257C-42BE-B79A-2926E1A06B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59F680B-33F5-4456-A2FB-31EF0836E049}" type="datetime1">
              <a:rPr kumimoji="0" lang="zh-TW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t>2020/4/16</a:t>
            </a:fld>
            <a:endParaRPr kumimoji="0" lang="zh-TW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6EEF24F4-B264-4BA0-B6F1-AF4BB9E145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FA4AEA59-FA81-4169-8E90-9522F25281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6D2D454-6F68-4936-BE1D-F5BB35C3DF4C}" type="slidenum">
              <a:rPr kumimoji="0" lang="zh-TW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TW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235512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>
            <a:extLst>
              <a:ext uri="{FF2B5EF4-FFF2-40B4-BE49-F238E27FC236}">
                <a16:creationId xmlns:a16="http://schemas.microsoft.com/office/drawing/2014/main" id="{0C275323-6FC9-4C1A-A8F6-D81B9CE7D24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70CB91CB-EFD6-41E0-9B60-3E3C3BEE45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E8C17350-4D67-4EAC-8161-C26E2AC043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B8624E-7DF4-442A-8065-3DAE492A0CAF}" type="datetime1">
              <a:rPr kumimoji="0" lang="zh-TW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t>2020/4/16</a:t>
            </a:fld>
            <a:endParaRPr kumimoji="0" lang="zh-TW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DD9A3081-4338-4CCF-8621-46BDBF742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F3621B16-491B-4A59-A731-BB0229FADE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6D2D454-6F68-4936-BE1D-F5BB35C3DF4C}" type="slidenum">
              <a:rPr kumimoji="0" lang="zh-TW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TW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535718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899" indent="0" algn="ctr">
              <a:buNone/>
              <a:defRPr sz="1500"/>
            </a:lvl2pPr>
            <a:lvl3pPr marL="685800" indent="0" algn="ctr">
              <a:buNone/>
              <a:defRPr sz="1351"/>
            </a:lvl3pPr>
            <a:lvl4pPr marL="1028700" indent="0" algn="ctr">
              <a:buNone/>
              <a:defRPr sz="1200"/>
            </a:lvl4pPr>
            <a:lvl5pPr marL="1371601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1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199" indent="0" algn="ctr">
              <a:buNone/>
              <a:defRPr sz="1200"/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DCD11325-5FFC-4ABC-944E-B0CC396C3037}" type="datetime1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t>2020/4/16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914EAA31-9CF8-4233-9768-D824285AE1CC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665672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071905CB-C1E0-49EB-9131-275E87D09DFE}" type="datetime1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t>2020/4/16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914EAA31-9CF8-4233-9768-D824285AE1CC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161888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23888" y="1709743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23888" y="4589468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89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1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1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1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199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45937563-0210-4712-97DB-671C3CEA4695}" type="datetime1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t>2020/4/16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914EAA31-9CF8-4233-9768-D824285AE1CC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757324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28651" y="1825625"/>
            <a:ext cx="38862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29151" y="1825625"/>
            <a:ext cx="38862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E4721E89-DD6D-40D4-AD92-528AE8F71296}" type="datetime1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t>2020/4/16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914EAA31-9CF8-4233-9768-D824285AE1CC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766174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29842" y="365129"/>
            <a:ext cx="78867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99" indent="0">
              <a:buNone/>
              <a:defRPr sz="1500" b="1"/>
            </a:lvl2pPr>
            <a:lvl3pPr marL="685800" indent="0">
              <a:buNone/>
              <a:defRPr sz="1351" b="1"/>
            </a:lvl3pPr>
            <a:lvl4pPr marL="1028700" indent="0">
              <a:buNone/>
              <a:defRPr sz="1200" b="1"/>
            </a:lvl4pPr>
            <a:lvl5pPr marL="1371601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1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199" indent="0">
              <a:buNone/>
              <a:defRPr sz="12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29151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99" indent="0">
              <a:buNone/>
              <a:defRPr sz="1500" b="1"/>
            </a:lvl2pPr>
            <a:lvl3pPr marL="685800" indent="0">
              <a:buNone/>
              <a:defRPr sz="1351" b="1"/>
            </a:lvl3pPr>
            <a:lvl4pPr marL="1028700" indent="0">
              <a:buNone/>
              <a:defRPr sz="1200" b="1"/>
            </a:lvl4pPr>
            <a:lvl5pPr marL="1371601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1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199" indent="0">
              <a:buNone/>
              <a:defRPr sz="12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29151" y="2505075"/>
            <a:ext cx="3887391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293FDC90-3FC6-4ABB-94EB-AF93F26C2CF4}" type="datetime1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t>2020/4/16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914EAA31-9CF8-4233-9768-D824285AE1CC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665386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574A4901-93B3-498B-BE2F-553EE278E98E}" type="datetime1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t>2020/4/16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914EAA31-9CF8-4233-9768-D824285AE1CC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962172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0CE0EFF6-F99B-4A10-ABB0-9385D0E90194}" type="datetime1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t>2020/4/16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914EAA31-9CF8-4233-9768-D824285AE1CC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930056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29843" y="457200"/>
            <a:ext cx="2949179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887392" y="987430"/>
            <a:ext cx="4629151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29843" y="2057400"/>
            <a:ext cx="2949179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899" indent="0">
              <a:buNone/>
              <a:defRPr sz="1051"/>
            </a:lvl2pPr>
            <a:lvl3pPr marL="685800" indent="0">
              <a:buNone/>
              <a:defRPr sz="900"/>
            </a:lvl3pPr>
            <a:lvl4pPr marL="1028700" indent="0">
              <a:buNone/>
              <a:defRPr sz="751"/>
            </a:lvl4pPr>
            <a:lvl5pPr marL="1371601" indent="0">
              <a:buNone/>
              <a:defRPr sz="751"/>
            </a:lvl5pPr>
            <a:lvl6pPr marL="1714500" indent="0">
              <a:buNone/>
              <a:defRPr sz="751"/>
            </a:lvl6pPr>
            <a:lvl7pPr marL="2057401" indent="0">
              <a:buNone/>
              <a:defRPr sz="751"/>
            </a:lvl7pPr>
            <a:lvl8pPr marL="2400300" indent="0">
              <a:buNone/>
              <a:defRPr sz="751"/>
            </a:lvl8pPr>
            <a:lvl9pPr marL="2743199" indent="0">
              <a:buNone/>
              <a:defRPr sz="75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91DC2264-0862-413A-95D1-A87F159AE92F}" type="datetime1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t>2020/4/16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914EAA31-9CF8-4233-9768-D824285AE1CC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077809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29843" y="457200"/>
            <a:ext cx="2949179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3887392" y="987430"/>
            <a:ext cx="4629151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899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1" indent="0">
              <a:buNone/>
              <a:defRPr sz="1500"/>
            </a:lvl5pPr>
            <a:lvl6pPr marL="1714500" indent="0">
              <a:buNone/>
              <a:defRPr sz="1500"/>
            </a:lvl6pPr>
            <a:lvl7pPr marL="2057401" indent="0">
              <a:buNone/>
              <a:defRPr sz="1500"/>
            </a:lvl7pPr>
            <a:lvl8pPr marL="2400300" indent="0">
              <a:buNone/>
              <a:defRPr sz="1500"/>
            </a:lvl8pPr>
            <a:lvl9pPr marL="2743199" indent="0">
              <a:buNone/>
              <a:defRPr sz="15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29843" y="2057400"/>
            <a:ext cx="2949179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899" indent="0">
              <a:buNone/>
              <a:defRPr sz="1051"/>
            </a:lvl2pPr>
            <a:lvl3pPr marL="685800" indent="0">
              <a:buNone/>
              <a:defRPr sz="900"/>
            </a:lvl3pPr>
            <a:lvl4pPr marL="1028700" indent="0">
              <a:buNone/>
              <a:defRPr sz="751"/>
            </a:lvl4pPr>
            <a:lvl5pPr marL="1371601" indent="0">
              <a:buNone/>
              <a:defRPr sz="751"/>
            </a:lvl5pPr>
            <a:lvl6pPr marL="1714500" indent="0">
              <a:buNone/>
              <a:defRPr sz="751"/>
            </a:lvl6pPr>
            <a:lvl7pPr marL="2057401" indent="0">
              <a:buNone/>
              <a:defRPr sz="751"/>
            </a:lvl7pPr>
            <a:lvl8pPr marL="2400300" indent="0">
              <a:buNone/>
              <a:defRPr sz="751"/>
            </a:lvl8pPr>
            <a:lvl9pPr marL="2743199" indent="0">
              <a:buNone/>
              <a:defRPr sz="75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4C7881E5-37C5-4EBD-BF17-9589AAFC20A5}" type="datetime1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t>2020/4/16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914EAA31-9CF8-4233-9768-D824285AE1CC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882292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EED42C18-6ACF-4FE7-9A4F-21064C51D692}" type="datetime1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t>2020/4/16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914EAA31-9CF8-4233-9768-D824285AE1CC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35484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8A689A72-0244-4378-A262-15E881BE213D}" type="datetime1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t>2020/4/16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914EAA31-9CF8-4233-9768-D824285AE1CC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49136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D2AC8-BF81-45B4-B48B-20FC972FBF5E}" type="datetimeFigureOut">
              <a:rPr lang="zh-TW" altLang="en-US" smtClean="0"/>
              <a:t>2020/4/16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342-D9DB-4E4A-BF04-1B44199D1DC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7144828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D2AC8-BF81-45B4-B48B-20FC972FBF5E}" type="datetimeFigureOut">
              <a:rPr lang="zh-TW" altLang="en-US" smtClean="0"/>
              <a:t>2020/4/16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342-D9DB-4E4A-BF04-1B44199D1DC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6625974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D2AC8-BF81-45B4-B48B-20FC972FBF5E}" type="datetimeFigureOut">
              <a:rPr lang="zh-TW" altLang="en-US" smtClean="0"/>
              <a:t>2020/4/16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342-D9DB-4E4A-BF04-1B44199D1DC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9990023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D2AC8-BF81-45B4-B48B-20FC972FBF5E}" type="datetimeFigureOut">
              <a:rPr lang="zh-TW" altLang="en-US" smtClean="0"/>
              <a:t>2020/4/16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342-D9DB-4E4A-BF04-1B44199D1DC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4901335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D2AC8-BF81-45B4-B48B-20FC972FBF5E}" type="datetimeFigureOut">
              <a:rPr lang="zh-TW" altLang="en-US" smtClean="0"/>
              <a:t>2020/4/16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342-D9DB-4E4A-BF04-1B44199D1DC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8450807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D2AC8-BF81-45B4-B48B-20FC972FBF5E}" type="datetimeFigureOut">
              <a:rPr lang="zh-TW" altLang="en-US" smtClean="0"/>
              <a:t>2020/4/16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342-D9DB-4E4A-BF04-1B44199D1DC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59907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D2AC8-BF81-45B4-B48B-20FC972FBF5E}" type="datetimeFigureOut">
              <a:rPr lang="zh-TW" altLang="en-US" smtClean="0"/>
              <a:t>2020/4/16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342-D9DB-4E4A-BF04-1B44199D1DC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4054569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D2AC8-BF81-45B4-B48B-20FC972FBF5E}" type="datetimeFigureOut">
              <a:rPr lang="zh-TW" altLang="en-US" smtClean="0"/>
              <a:t>2020/4/16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342-D9DB-4E4A-BF04-1B44199D1DC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4685737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D2AC8-BF81-45B4-B48B-20FC972FBF5E}" type="datetimeFigureOut">
              <a:rPr lang="zh-TW" altLang="en-US" smtClean="0"/>
              <a:t>2020/4/16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342-D9DB-4E4A-BF04-1B44199D1DC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0916104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D2AC8-BF81-45B4-B48B-20FC972FBF5E}" type="datetimeFigureOut">
              <a:rPr lang="zh-TW" altLang="en-US" smtClean="0"/>
              <a:t>2020/4/16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342-D9DB-4E4A-BF04-1B44199D1DC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7548223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D2AC8-BF81-45B4-B48B-20FC972FBF5E}" type="datetimeFigureOut">
              <a:rPr lang="zh-TW" altLang="en-US" smtClean="0"/>
              <a:t>2020/4/16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342-D9DB-4E4A-BF04-1B44199D1DC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734555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>
            <a:extLst>
              <a:ext uri="{FF2B5EF4-FFF2-40B4-BE49-F238E27FC236}">
                <a16:creationId xmlns:a16="http://schemas.microsoft.com/office/drawing/2014/main" id="{DBF85C48-F80B-4A6E-89A5-49DA7A6667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94D15769-194E-4B68-8ABE-46B6948CF9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A7D4B65B-69D1-4B3F-A030-05BC422D804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242B1F3-23A3-4DE1-98E9-A07C38BF4143}" type="datetime1">
              <a:rPr kumimoji="0" lang="zh-TW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t>2020/4/16</a:t>
            </a:fld>
            <a:endParaRPr kumimoji="0" lang="zh-TW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1D2BF58E-1FEE-4242-B424-9FADC9A7DE6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476D11A3-1A52-4F80-9F6E-72D0714BD0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6D2D454-6F68-4936-BE1D-F5BB35C3DF4C}" type="slidenum">
              <a:rPr kumimoji="0" lang="zh-TW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TW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399366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hf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628651" y="365129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28651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628651" y="6356355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fld id="{089ECE3A-119B-4AEA-B1E8-DDF1C5BB8AF7}" type="datetime1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t>2020/4/16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028951" y="6356355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457951" y="6356355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fld id="{914EAA31-9CF8-4233-9768-D824285AE1CC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51867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hf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1" indent="-171451" algn="l" defTabSz="685800" rtl="0" eaLnBrk="1" latinLnBrk="0" hangingPunct="1">
        <a:lnSpc>
          <a:spcPct val="90000"/>
        </a:lnSpc>
        <a:spcBef>
          <a:spcPts val="751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2" indent="-171451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1" indent="-171451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1" indent="-171451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1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1" indent="-171451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1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1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1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1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1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1" indent="-171451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1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2" indent="-171451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685800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1pPr>
      <a:lvl2pPr marL="342899" algn="l" defTabSz="685800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1" algn="l" defTabSz="685800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1" algn="l" defTabSz="685800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8pPr>
      <a:lvl9pPr marL="2743199" algn="l" defTabSz="685800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AD2AC8-BF81-45B4-B48B-20FC972FBF5E}" type="datetimeFigureOut">
              <a:rPr lang="zh-TW" altLang="en-US" smtClean="0"/>
              <a:t>2020/4/16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E9E342-D9DB-4E4A-BF04-1B44199D1DC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856478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3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10" Type="http://schemas.openxmlformats.org/officeDocument/2006/relationships/image" Target="../media/image19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31.png"/><Relationship Id="rId18" Type="http://schemas.openxmlformats.org/officeDocument/2006/relationships/image" Target="../media/image36.png"/><Relationship Id="rId3" Type="http://schemas.openxmlformats.org/officeDocument/2006/relationships/image" Target="../media/image21.png"/><Relationship Id="rId21" Type="http://schemas.openxmlformats.org/officeDocument/2006/relationships/image" Target="../media/image39.png"/><Relationship Id="rId7" Type="http://schemas.openxmlformats.org/officeDocument/2006/relationships/image" Target="../media/image25.png"/><Relationship Id="rId12" Type="http://schemas.openxmlformats.org/officeDocument/2006/relationships/image" Target="../media/image30.png"/><Relationship Id="rId17" Type="http://schemas.openxmlformats.org/officeDocument/2006/relationships/image" Target="../media/image35.png"/><Relationship Id="rId2" Type="http://schemas.openxmlformats.org/officeDocument/2006/relationships/image" Target="../media/image20.png"/><Relationship Id="rId16" Type="http://schemas.openxmlformats.org/officeDocument/2006/relationships/image" Target="../media/image34.png"/><Relationship Id="rId20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11" Type="http://schemas.openxmlformats.org/officeDocument/2006/relationships/image" Target="../media/image29.png"/><Relationship Id="rId5" Type="http://schemas.openxmlformats.org/officeDocument/2006/relationships/image" Target="../media/image23.png"/><Relationship Id="rId15" Type="http://schemas.openxmlformats.org/officeDocument/2006/relationships/image" Target="../media/image33.png"/><Relationship Id="rId10" Type="http://schemas.openxmlformats.org/officeDocument/2006/relationships/image" Target="../media/image28.png"/><Relationship Id="rId19" Type="http://schemas.openxmlformats.org/officeDocument/2006/relationships/image" Target="../media/image37.png"/><Relationship Id="rId4" Type="http://schemas.openxmlformats.org/officeDocument/2006/relationships/image" Target="../media/image22.png"/><Relationship Id="rId9" Type="http://schemas.openxmlformats.org/officeDocument/2006/relationships/image" Target="../media/image27.png"/><Relationship Id="rId14" Type="http://schemas.openxmlformats.org/officeDocument/2006/relationships/image" Target="../media/image3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13" Type="http://schemas.openxmlformats.org/officeDocument/2006/relationships/image" Target="../media/image52.png"/><Relationship Id="rId3" Type="http://schemas.openxmlformats.org/officeDocument/2006/relationships/image" Target="../media/image42.png"/><Relationship Id="rId7" Type="http://schemas.openxmlformats.org/officeDocument/2006/relationships/image" Target="../media/image46.png"/><Relationship Id="rId12" Type="http://schemas.openxmlformats.org/officeDocument/2006/relationships/image" Target="../media/image51.png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png"/><Relationship Id="rId11" Type="http://schemas.openxmlformats.org/officeDocument/2006/relationships/image" Target="../media/image50.png"/><Relationship Id="rId5" Type="http://schemas.openxmlformats.org/officeDocument/2006/relationships/image" Target="../media/image44.png"/><Relationship Id="rId10" Type="http://schemas.openxmlformats.org/officeDocument/2006/relationships/image" Target="../media/image49.png"/><Relationship Id="rId4" Type="http://schemas.openxmlformats.org/officeDocument/2006/relationships/image" Target="../media/image43.png"/><Relationship Id="rId9" Type="http://schemas.openxmlformats.org/officeDocument/2006/relationships/image" Target="../media/image48.png"/><Relationship Id="rId14" Type="http://schemas.openxmlformats.org/officeDocument/2006/relationships/image" Target="../media/image5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7" Type="http://schemas.openxmlformats.org/officeDocument/2006/relationships/image" Target="../media/image59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jpeg"/><Relationship Id="rId5" Type="http://schemas.openxmlformats.org/officeDocument/2006/relationships/image" Target="../media/image57.jpeg"/><Relationship Id="rId4" Type="http://schemas.openxmlformats.org/officeDocument/2006/relationships/image" Target="../media/image56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jpeg"/><Relationship Id="rId3" Type="http://schemas.openxmlformats.org/officeDocument/2006/relationships/image" Target="../media/image61.png"/><Relationship Id="rId7" Type="http://schemas.openxmlformats.org/officeDocument/2006/relationships/image" Target="../media/image65.png"/><Relationship Id="rId12" Type="http://schemas.openxmlformats.org/officeDocument/2006/relationships/image" Target="../media/image69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64.png"/><Relationship Id="rId11" Type="http://schemas.openxmlformats.org/officeDocument/2006/relationships/image" Target="../media/image54.jpeg"/><Relationship Id="rId5" Type="http://schemas.openxmlformats.org/officeDocument/2006/relationships/image" Target="../media/image63.jpeg"/><Relationship Id="rId10" Type="http://schemas.openxmlformats.org/officeDocument/2006/relationships/image" Target="../media/image68.png"/><Relationship Id="rId4" Type="http://schemas.openxmlformats.org/officeDocument/2006/relationships/image" Target="../media/image62.png"/><Relationship Id="rId9" Type="http://schemas.openxmlformats.org/officeDocument/2006/relationships/image" Target="../media/image6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圖片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3605" y="0"/>
            <a:ext cx="9167605" cy="5148262"/>
          </a:xfrm>
          <a:prstGeom prst="rect">
            <a:avLst/>
          </a:prstGeom>
        </p:spPr>
      </p:pic>
      <p:sp>
        <p:nvSpPr>
          <p:cNvPr id="2" name="副標題 1"/>
          <p:cNvSpPr>
            <a:spLocks noGrp="1"/>
          </p:cNvSpPr>
          <p:nvPr>
            <p:ph type="subTitle" idx="1"/>
          </p:nvPr>
        </p:nvSpPr>
        <p:spPr>
          <a:xfrm>
            <a:off x="1162050" y="4394996"/>
            <a:ext cx="6858000" cy="571500"/>
          </a:xfrm>
        </p:spPr>
        <p:txBody>
          <a:bodyPr>
            <a:noAutofit/>
          </a:bodyPr>
          <a:lstStyle/>
          <a:p>
            <a:r>
              <a:rPr lang="en-US" sz="2400" b="1" dirty="0" smtClean="0"/>
              <a:t>Vice Dean &amp; Professor Tony </a:t>
            </a:r>
            <a:r>
              <a:rPr lang="en-US" sz="2400" b="1" dirty="0" err="1" smtClean="0"/>
              <a:t>Hsiu-Hsi</a:t>
            </a:r>
            <a:r>
              <a:rPr lang="en-US" sz="2400" b="1" dirty="0" smtClean="0"/>
              <a:t> Chen</a:t>
            </a:r>
            <a:endParaRPr lang="en-US" sz="2400" b="1" dirty="0"/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8764" y="5351467"/>
            <a:ext cx="5184572" cy="864096"/>
          </a:xfrm>
          <a:prstGeom prst="rect">
            <a:avLst/>
          </a:prstGeom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914EAA31-9CF8-4233-9768-D824285AE1CC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1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545409" y="2084958"/>
            <a:ext cx="802957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TW" sz="4800" b="1" dirty="0" smtClean="0">
                <a:solidFill>
                  <a:srgbClr val="304A1E"/>
                </a:solidFill>
              </a:rPr>
              <a:t>COVID-19 </a:t>
            </a:r>
            <a:r>
              <a:rPr lang="en-US" altLang="zh-TW" sz="4800" b="1" dirty="0">
                <a:solidFill>
                  <a:srgbClr val="304A1E"/>
                </a:solidFill>
              </a:rPr>
              <a:t>Pandemic: Implications for Humanities</a:t>
            </a:r>
            <a:endParaRPr lang="zh-TW" altLang="en-US" sz="4800" b="1" dirty="0">
              <a:solidFill>
                <a:srgbClr val="304A1E"/>
              </a:solidFill>
            </a:endParaRPr>
          </a:p>
        </p:txBody>
      </p:sp>
      <p:sp>
        <p:nvSpPr>
          <p:cNvPr id="12" name="文字方塊 11"/>
          <p:cNvSpPr txBox="1"/>
          <p:nvPr/>
        </p:nvSpPr>
        <p:spPr>
          <a:xfrm>
            <a:off x="3910017" y="6292026"/>
            <a:ext cx="13003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TW" dirty="0" smtClean="0">
                <a:latin typeface="Calibri" panose="020F0502020204030204" pitchFamily="34" charset="0"/>
                <a:cs typeface="Calibri" panose="020F0502020204030204" pitchFamily="34" charset="0"/>
              </a:rPr>
              <a:t>2020/04/17</a:t>
            </a:r>
            <a:endParaRPr lang="zh-TW" alt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8515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肘形接點 5"/>
          <p:cNvCxnSpPr/>
          <p:nvPr/>
        </p:nvCxnSpPr>
        <p:spPr>
          <a:xfrm>
            <a:off x="8335153" y="3810820"/>
            <a:ext cx="914400" cy="914400"/>
          </a:xfrm>
          <a:prstGeom prst="bentConnector3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等腰三角形 1"/>
          <p:cNvSpPr/>
          <p:nvPr/>
        </p:nvSpPr>
        <p:spPr>
          <a:xfrm rot="16200000">
            <a:off x="3892220" y="299483"/>
            <a:ext cx="592709" cy="4921478"/>
          </a:xfrm>
          <a:prstGeom prst="triangle">
            <a:avLst/>
          </a:prstGeom>
          <a:gradFill>
            <a:gsLst>
              <a:gs pos="0">
                <a:schemeClr val="bg1"/>
              </a:gs>
              <a:gs pos="59000">
                <a:srgbClr val="FFE89F"/>
              </a:gs>
              <a:gs pos="100000">
                <a:schemeClr val="accent4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1" name="文字方塊 20"/>
          <p:cNvSpPr txBox="1"/>
          <p:nvPr/>
        </p:nvSpPr>
        <p:spPr>
          <a:xfrm>
            <a:off x="3225988" y="2551948"/>
            <a:ext cx="3491959" cy="5174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1600" dirty="0" smtClean="0"/>
              <a:t>Partial Containment Measures …</a:t>
            </a:r>
            <a:endParaRPr lang="zh-TW" altLang="en-US" sz="1600" dirty="0"/>
          </a:p>
        </p:txBody>
      </p:sp>
      <p:graphicFrame>
        <p:nvGraphicFramePr>
          <p:cNvPr id="8" name="資料庫圖表 7"/>
          <p:cNvGraphicFramePr/>
          <p:nvPr>
            <p:extLst/>
          </p:nvPr>
        </p:nvGraphicFramePr>
        <p:xfrm>
          <a:off x="-2772" y="543667"/>
          <a:ext cx="9144000" cy="707998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6553201" y="6232530"/>
            <a:ext cx="20574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6D2D454-6F68-4936-BE1D-F5BB35C3DF4C}" type="slidenum">
              <a:rPr kumimoji="0" lang="zh-TW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zh-TW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E34161C3-9584-4483-92DD-DD4FE9BE5909}"/>
              </a:ext>
            </a:extLst>
          </p:cNvPr>
          <p:cNvSpPr/>
          <p:nvPr/>
        </p:nvSpPr>
        <p:spPr>
          <a:xfrm>
            <a:off x="0" y="-2910"/>
            <a:ext cx="9144000" cy="1128325"/>
          </a:xfrm>
          <a:prstGeom prst="rect">
            <a:avLst/>
          </a:prstGeom>
          <a:solidFill>
            <a:srgbClr val="7BA79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3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Containing Strategies</a:t>
            </a:r>
            <a:r>
              <a:rPr kumimoji="0" lang="en-US" altLang="zh-TW" sz="3000" b="1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 for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3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COVID-19 Pandemic Related to Humanities</a:t>
            </a:r>
            <a:endParaRPr kumimoji="0" lang="en-US" altLang="zh-TW" sz="3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</p:txBody>
      </p:sp>
      <p:pic>
        <p:nvPicPr>
          <p:cNvPr id="10" name="圖片 9" descr="Thumbs Up Pouce Bleu Main · Image gratuite sur Pixabay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1138" y="3300344"/>
            <a:ext cx="468630" cy="510476"/>
          </a:xfrm>
          <a:prstGeom prst="rect">
            <a:avLst/>
          </a:prstGeom>
        </p:spPr>
      </p:pic>
      <p:pic>
        <p:nvPicPr>
          <p:cNvPr id="11" name="圖片 10" descr="Thumbs Up Pouce Bleu Main · Image gratuite sur Pixabay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115797" y="3825815"/>
            <a:ext cx="468630" cy="508153"/>
          </a:xfrm>
          <a:prstGeom prst="rect">
            <a:avLst/>
          </a:prstGeom>
        </p:spPr>
      </p:pic>
      <p:pic>
        <p:nvPicPr>
          <p:cNvPr id="12" name="圖片 11" descr="Thumbs Up Pouce Bleu Main · Image gratuite sur Pixabay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383033" y="4719301"/>
            <a:ext cx="468630" cy="508153"/>
          </a:xfrm>
          <a:prstGeom prst="rect">
            <a:avLst/>
          </a:prstGeom>
        </p:spPr>
      </p:pic>
      <p:pic>
        <p:nvPicPr>
          <p:cNvPr id="13" name="圖片 12" descr="Thumbs Up Pouce Bleu Main · Image gratuite sur Pixabay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722373" y="5153192"/>
            <a:ext cx="468630" cy="508153"/>
          </a:xfrm>
          <a:prstGeom prst="rect">
            <a:avLst/>
          </a:prstGeom>
        </p:spPr>
      </p:pic>
      <p:pic>
        <p:nvPicPr>
          <p:cNvPr id="14" name="圖片 13" descr="File:Thumbs down font awesome.svg - Wikimedia Commons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5826" y="3396687"/>
            <a:ext cx="561974" cy="561974"/>
          </a:xfrm>
          <a:prstGeom prst="rect">
            <a:avLst/>
          </a:prstGeom>
        </p:spPr>
      </p:pic>
      <p:pic>
        <p:nvPicPr>
          <p:cNvPr id="15" name="圖片 14" descr="File:Thumbs down font awesome.svg - Wikimedia Commons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9420" y="3995123"/>
            <a:ext cx="561974" cy="561974"/>
          </a:xfrm>
          <a:prstGeom prst="rect">
            <a:avLst/>
          </a:prstGeom>
        </p:spPr>
      </p:pic>
      <p:pic>
        <p:nvPicPr>
          <p:cNvPr id="16" name="圖片 15" descr="File:Thumbs down font awesome.svg - Wikimedia Commons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4589" y="4832671"/>
            <a:ext cx="561974" cy="561974"/>
          </a:xfrm>
          <a:prstGeom prst="rect">
            <a:avLst/>
          </a:prstGeom>
        </p:spPr>
      </p:pic>
      <p:pic>
        <p:nvPicPr>
          <p:cNvPr id="17" name="圖片 16" descr="File:Thumbs down font awesome.svg - Wikimedia Commons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4141" y="5132440"/>
            <a:ext cx="561974" cy="561974"/>
          </a:xfrm>
          <a:prstGeom prst="rect">
            <a:avLst/>
          </a:prstGeom>
        </p:spPr>
      </p:pic>
      <p:pic>
        <p:nvPicPr>
          <p:cNvPr id="18" name="圖片 17" descr="Thumbs Up Pouce Bleu Main · Image gratuite sur Pixabay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405254" y="3573764"/>
            <a:ext cx="468630" cy="508153"/>
          </a:xfrm>
          <a:prstGeom prst="rect">
            <a:avLst/>
          </a:prstGeom>
        </p:spPr>
      </p:pic>
      <p:grpSp>
        <p:nvGrpSpPr>
          <p:cNvPr id="3" name="群組 2"/>
          <p:cNvGrpSpPr/>
          <p:nvPr/>
        </p:nvGrpSpPr>
        <p:grpSpPr>
          <a:xfrm>
            <a:off x="8258007" y="4609052"/>
            <a:ext cx="885993" cy="918912"/>
            <a:chOff x="8085403" y="1220211"/>
            <a:chExt cx="885993" cy="1055398"/>
          </a:xfrm>
        </p:grpSpPr>
        <p:sp>
          <p:nvSpPr>
            <p:cNvPr id="19" name="圓角矩形 18"/>
            <p:cNvSpPr/>
            <p:nvPr/>
          </p:nvSpPr>
          <p:spPr>
            <a:xfrm>
              <a:off x="8085403" y="1220211"/>
              <a:ext cx="833252" cy="1005294"/>
            </a:xfrm>
            <a:prstGeom prst="roundRect">
              <a:avLst>
                <a:gd name="adj" fmla="val 10000"/>
              </a:avLst>
            </a:prstGeom>
            <a:solidFill>
              <a:srgbClr val="C00000"/>
            </a:solidFill>
            <a:ln>
              <a:solidFill>
                <a:srgbClr val="C00000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grpSp>
          <p:nvGrpSpPr>
            <p:cNvPr id="20" name="群組 19"/>
            <p:cNvGrpSpPr/>
            <p:nvPr/>
          </p:nvGrpSpPr>
          <p:grpSpPr>
            <a:xfrm>
              <a:off x="8138144" y="1270315"/>
              <a:ext cx="833252" cy="1005294"/>
              <a:chOff x="7811435" y="5060566"/>
              <a:chExt cx="833252" cy="852569"/>
            </a:xfrm>
          </p:grpSpPr>
          <p:sp>
            <p:nvSpPr>
              <p:cNvPr id="22" name="圓角矩形 21"/>
              <p:cNvSpPr/>
              <p:nvPr/>
            </p:nvSpPr>
            <p:spPr>
              <a:xfrm>
                <a:off x="7811435" y="5060566"/>
                <a:ext cx="833252" cy="852569"/>
              </a:xfrm>
              <a:prstGeom prst="roundRect">
                <a:avLst>
                  <a:gd name="adj" fmla="val 10000"/>
                </a:avLst>
              </a:prstGeom>
            </p:spPr>
            <p:style>
              <a:lnRef idx="2">
                <a:schemeClr val="accent6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23" name="圓角矩形 5"/>
              <p:cNvSpPr txBox="1"/>
              <p:nvPr/>
            </p:nvSpPr>
            <p:spPr>
              <a:xfrm>
                <a:off x="7835840" y="5084971"/>
                <a:ext cx="784442" cy="803759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53340" tIns="53340" rIns="53340" bIns="53340" numCol="1" spcCol="1270" anchor="ctr" anchorCtr="0">
                <a:noAutofit/>
              </a:bodyPr>
              <a:lstStyle/>
              <a:p>
                <a:pPr lvl="0" algn="ctr" defTabSz="6223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n-US" altLang="zh-TW" sz="1400" dirty="0" smtClean="0">
                    <a:sym typeface="Wingdings" panose="05000000000000000000" pitchFamily="2" charset="2"/>
                  </a:rPr>
                  <a:t>(1) R&amp;D cost, (2) Waiting time</a:t>
                </a:r>
                <a:endParaRPr lang="zh-TW" altLang="en-US" sz="1400" kern="1200" dirty="0"/>
              </a:p>
            </p:txBody>
          </p:sp>
        </p:grpSp>
      </p:grpSp>
      <p:pic>
        <p:nvPicPr>
          <p:cNvPr id="24" name="圖片 23" descr="File:Thumbs down font awesome.svg - Wikimedia Commons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2422" y="4188500"/>
            <a:ext cx="561974" cy="5619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4807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圖片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15074" y="1663523"/>
            <a:ext cx="2781301" cy="20929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914EAA31-9CF8-4233-9768-D824285AE1CC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3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 rotWithShape="1">
          <a:blip r:embed="rId3"/>
          <a:srcRect b="4438"/>
          <a:stretch/>
        </p:blipFill>
        <p:spPr>
          <a:xfrm>
            <a:off x="4319586" y="3772339"/>
            <a:ext cx="4828517" cy="3076135"/>
          </a:xfrm>
          <a:prstGeom prst="rect">
            <a:avLst/>
          </a:prstGeom>
        </p:spPr>
      </p:pic>
      <p:sp>
        <p:nvSpPr>
          <p:cNvPr id="6" name="文字方塊 5"/>
          <p:cNvSpPr txBox="1"/>
          <p:nvPr/>
        </p:nvSpPr>
        <p:spPr>
          <a:xfrm>
            <a:off x="4362451" y="3781425"/>
            <a:ext cx="4733924" cy="707886"/>
          </a:xfrm>
          <a:prstGeom prst="rect">
            <a:avLst/>
          </a:prstGeom>
          <a:solidFill>
            <a:schemeClr val="accent4">
              <a:lumMod val="20000"/>
              <a:lumOff val="80000"/>
              <a:alpha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TW" sz="2000" dirty="0" smtClean="0"/>
              <a:t>Compulsory policy of </a:t>
            </a:r>
            <a:r>
              <a:rPr lang="en-US" altLang="zh-TW" sz="2000" dirty="0" smtClean="0"/>
              <a:t>putting on mask </a:t>
            </a:r>
            <a:r>
              <a:rPr lang="en-US" altLang="zh-TW" sz="2000" dirty="0" smtClean="0"/>
              <a:t>in public transportation, Taiwan </a:t>
            </a:r>
            <a:endParaRPr lang="zh-TW" altLang="en-US" sz="2000" dirty="0"/>
          </a:p>
        </p:txBody>
      </p:sp>
      <p:sp>
        <p:nvSpPr>
          <p:cNvPr id="7" name="矩形 6"/>
          <p:cNvSpPr/>
          <p:nvPr/>
        </p:nvSpPr>
        <p:spPr>
          <a:xfrm>
            <a:off x="4524375" y="6363421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zh-TW" sz="1200" dirty="0">
                <a:solidFill>
                  <a:schemeClr val="bg1"/>
                </a:solidFill>
              </a:rPr>
              <a:t>https://www.chinatimes.com/realtimenews/20200403002861-260405?chdtv</a:t>
            </a:r>
            <a:endParaRPr lang="zh-TW" altLang="en-US" sz="1200" dirty="0">
              <a:solidFill>
                <a:schemeClr val="bg1"/>
              </a:solidFill>
            </a:endParaRPr>
          </a:p>
        </p:txBody>
      </p:sp>
      <p:pic>
        <p:nvPicPr>
          <p:cNvPr id="8" name="圖片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6" b="4719"/>
          <a:stretch/>
        </p:blipFill>
        <p:spPr>
          <a:xfrm>
            <a:off x="0" y="3771901"/>
            <a:ext cx="4314540" cy="3095624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id="{E34161C3-9584-4483-92DD-DD4FE9BE5909}"/>
              </a:ext>
            </a:extLst>
          </p:cNvPr>
          <p:cNvSpPr/>
          <p:nvPr/>
        </p:nvSpPr>
        <p:spPr>
          <a:xfrm>
            <a:off x="0" y="-2910"/>
            <a:ext cx="9144000" cy="1128325"/>
          </a:xfrm>
          <a:prstGeom prst="rect">
            <a:avLst/>
          </a:prstGeom>
          <a:solidFill>
            <a:srgbClr val="7BA79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COVID-19: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Cultural Difference in Personal </a:t>
            </a:r>
            <a:r>
              <a:rPr kumimoji="0" lang="en-US" altLang="zh-TW" sz="2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Protection</a:t>
            </a:r>
            <a:endParaRPr kumimoji="0" lang="en-US" altLang="zh-TW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88106" y="3769444"/>
            <a:ext cx="4160043" cy="707886"/>
          </a:xfrm>
          <a:prstGeom prst="rect">
            <a:avLst/>
          </a:prstGeom>
          <a:solidFill>
            <a:schemeClr val="accent4">
              <a:lumMod val="20000"/>
              <a:lumOff val="80000"/>
              <a:alpha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TW" sz="2000" dirty="0" smtClean="0"/>
              <a:t>Compulsory policy of </a:t>
            </a:r>
            <a:r>
              <a:rPr lang="en-US" altLang="zh-TW" sz="2000" dirty="0" smtClean="0"/>
              <a:t>putting on mask indoors</a:t>
            </a:r>
            <a:r>
              <a:rPr lang="en-US" altLang="zh-TW" sz="2000" dirty="0" smtClean="0"/>
              <a:t>, Taiwan </a:t>
            </a:r>
            <a:endParaRPr lang="zh-TW" altLang="en-US" sz="2000" dirty="0"/>
          </a:p>
        </p:txBody>
      </p:sp>
      <p:pic>
        <p:nvPicPr>
          <p:cNvPr id="11" name="圖片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9" y="1111454"/>
            <a:ext cx="3919625" cy="2660446"/>
          </a:xfrm>
          <a:prstGeom prst="rect">
            <a:avLst/>
          </a:prstGeom>
        </p:spPr>
      </p:pic>
      <p:sp>
        <p:nvSpPr>
          <p:cNvPr id="12" name="文字方塊 11"/>
          <p:cNvSpPr txBox="1"/>
          <p:nvPr/>
        </p:nvSpPr>
        <p:spPr>
          <a:xfrm>
            <a:off x="5010892" y="1129910"/>
            <a:ext cx="40854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i="1" dirty="0" smtClean="0"/>
              <a:t>A long queue for mask</a:t>
            </a:r>
            <a:endParaRPr lang="zh-TW" altLang="en-US" i="1" dirty="0"/>
          </a:p>
        </p:txBody>
      </p:sp>
      <p:cxnSp>
        <p:nvCxnSpPr>
          <p:cNvPr id="14" name="直線單箭頭接點 13"/>
          <p:cNvCxnSpPr/>
          <p:nvPr/>
        </p:nvCxnSpPr>
        <p:spPr>
          <a:xfrm flipH="1">
            <a:off x="4025269" y="1333625"/>
            <a:ext cx="870581" cy="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矩形 17"/>
          <p:cNvSpPr/>
          <p:nvPr/>
        </p:nvSpPr>
        <p:spPr>
          <a:xfrm>
            <a:off x="88106" y="3190875"/>
            <a:ext cx="351234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200" dirty="0">
                <a:solidFill>
                  <a:schemeClr val="bg1"/>
                </a:solidFill>
              </a:rPr>
              <a:t>https://news.ltn.com.tw/news/world/breakingnews/3083212</a:t>
            </a:r>
            <a:endParaRPr lang="zh-TW" altLang="en-US" sz="1200" dirty="0">
              <a:solidFill>
                <a:schemeClr val="bg1"/>
              </a:solidFill>
            </a:endParaRPr>
          </a:p>
        </p:txBody>
      </p:sp>
      <p:pic>
        <p:nvPicPr>
          <p:cNvPr id="13" name="圖片 12"/>
          <p:cNvPicPr>
            <a:picLocks noChangeAspect="1"/>
          </p:cNvPicPr>
          <p:nvPr/>
        </p:nvPicPr>
        <p:blipFill rotWithShape="1">
          <a:blip r:embed="rId6"/>
          <a:srcRect l="24348" t="4220" r="24630" b="3217"/>
          <a:stretch/>
        </p:blipFill>
        <p:spPr>
          <a:xfrm>
            <a:off x="8020051" y="-9210"/>
            <a:ext cx="1123950" cy="1145684"/>
          </a:xfrm>
          <a:prstGeom prst="rect">
            <a:avLst/>
          </a:prstGeom>
        </p:spPr>
      </p:pic>
      <p:pic>
        <p:nvPicPr>
          <p:cNvPr id="15" name="圖片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74908" y="1707452"/>
            <a:ext cx="1988010" cy="19880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cxnSp>
        <p:nvCxnSpPr>
          <p:cNvPr id="3" name="肘形接點 2"/>
          <p:cNvCxnSpPr/>
          <p:nvPr/>
        </p:nvCxnSpPr>
        <p:spPr>
          <a:xfrm>
            <a:off x="7362823" y="1314576"/>
            <a:ext cx="487391" cy="441872"/>
          </a:xfrm>
          <a:prstGeom prst="bentConnector3">
            <a:avLst>
              <a:gd name="adj1" fmla="val 98857"/>
            </a:avLst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78905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9144000" cy="1022621"/>
          </a:xfrm>
          <a:prstGeom prst="rect">
            <a:avLst/>
          </a:prstGeom>
          <a:solidFill>
            <a:srgbClr val="7BA79D"/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vert="horz" lIns="68580" tIns="34290" rIns="68580" bIns="34290" rtlCol="0" anchor="ctr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</a:pPr>
            <a:r>
              <a:rPr lang="en-US" altLang="zh-TW" sz="3600" b="1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Global COVID-19 </a:t>
            </a:r>
            <a:r>
              <a:rPr lang="en-US" altLang="zh-TW" sz="3600" b="1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Public </a:t>
            </a:r>
            <a:r>
              <a:rPr lang="en-US" altLang="zh-TW" sz="3600" b="1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Gathering</a:t>
            </a:r>
          </a:p>
        </p:txBody>
      </p:sp>
      <p:grpSp>
        <p:nvGrpSpPr>
          <p:cNvPr id="38" name="群組 37"/>
          <p:cNvGrpSpPr/>
          <p:nvPr/>
        </p:nvGrpSpPr>
        <p:grpSpPr>
          <a:xfrm>
            <a:off x="3195787" y="1141046"/>
            <a:ext cx="2635972" cy="2188617"/>
            <a:chOff x="3536394" y="1382536"/>
            <a:chExt cx="2635972" cy="2188617"/>
          </a:xfrm>
        </p:grpSpPr>
        <p:sp>
          <p:nvSpPr>
            <p:cNvPr id="50" name="橢圓 49"/>
            <p:cNvSpPr/>
            <p:nvPr/>
          </p:nvSpPr>
          <p:spPr>
            <a:xfrm>
              <a:off x="3536394" y="2136049"/>
              <a:ext cx="828000" cy="828000"/>
            </a:xfrm>
            <a:prstGeom prst="ellipse">
              <a:avLst/>
            </a:prstGeom>
            <a:solidFill>
              <a:schemeClr val="accent5">
                <a:lumMod val="75000"/>
                <a:alpha val="4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51" name="矩形 50"/>
            <p:cNvSpPr/>
            <p:nvPr/>
          </p:nvSpPr>
          <p:spPr>
            <a:xfrm>
              <a:off x="3563134" y="2217923"/>
              <a:ext cx="780983" cy="67710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TW" sz="1600" b="1" dirty="0" smtClean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Korea</a:t>
              </a:r>
              <a:endParaRPr lang="en-US" altLang="zh-TW" sz="16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r>
                <a:rPr lang="zh-TW" altLang="en-US" sz="1100" dirty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慶尚北道</a:t>
              </a:r>
              <a:r>
                <a:rPr lang="en-US" altLang="zh-TW" sz="1100" dirty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,</a:t>
              </a:r>
            </a:p>
            <a:p>
              <a:pPr algn="ctr"/>
              <a:r>
                <a:rPr lang="zh-TW" altLang="en-US" sz="1100" dirty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大邱</a:t>
              </a:r>
            </a:p>
          </p:txBody>
        </p:sp>
        <p:sp>
          <p:nvSpPr>
            <p:cNvPr id="34" name="橢圓 33"/>
            <p:cNvSpPr/>
            <p:nvPr/>
          </p:nvSpPr>
          <p:spPr>
            <a:xfrm>
              <a:off x="4246823" y="2239153"/>
              <a:ext cx="1332000" cy="1332000"/>
            </a:xfrm>
            <a:prstGeom prst="ellipse">
              <a:avLst/>
            </a:prstGeom>
            <a:solidFill>
              <a:schemeClr val="accent5">
                <a:lumMod val="75000"/>
              </a:schemeClr>
            </a:solidFill>
            <a:ln w="38100">
              <a:solidFill>
                <a:schemeClr val="tx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>
                <a:solidFill>
                  <a:prstClr val="white"/>
                </a:solidFill>
              </a:endParaRPr>
            </a:p>
          </p:txBody>
        </p:sp>
        <p:sp>
          <p:nvSpPr>
            <p:cNvPr id="36" name="文字方塊 35"/>
            <p:cNvSpPr txBox="1"/>
            <p:nvPr/>
          </p:nvSpPr>
          <p:spPr>
            <a:xfrm>
              <a:off x="4414585" y="2948077"/>
              <a:ext cx="1029321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TW" sz="1600" b="1" dirty="0">
                  <a:solidFill>
                    <a:prstClr val="whit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Nursing </a:t>
              </a:r>
              <a:endParaRPr lang="en-US" altLang="zh-TW" sz="1600" b="1" dirty="0" smtClean="0">
                <a:solidFill>
                  <a:prstClr val="whit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r>
                <a:rPr lang="en-US" altLang="zh-TW" sz="1600" b="1" dirty="0" smtClean="0">
                  <a:solidFill>
                    <a:prstClr val="whit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Home</a:t>
              </a:r>
              <a:endParaRPr lang="zh-TW" altLang="en-US" sz="1600" b="1" dirty="0">
                <a:solidFill>
                  <a:prstClr val="whit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44" name="橢圓 43"/>
            <p:cNvSpPr/>
            <p:nvPr/>
          </p:nvSpPr>
          <p:spPr>
            <a:xfrm>
              <a:off x="4252534" y="1382536"/>
              <a:ext cx="1008000" cy="1008000"/>
            </a:xfrm>
            <a:prstGeom prst="ellipse">
              <a:avLst/>
            </a:prstGeom>
            <a:solidFill>
              <a:schemeClr val="accent5">
                <a:lumMod val="75000"/>
                <a:alpha val="4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45" name="矩形 44"/>
            <p:cNvSpPr/>
            <p:nvPr/>
          </p:nvSpPr>
          <p:spPr>
            <a:xfrm>
              <a:off x="4174337" y="1537591"/>
              <a:ext cx="1130438" cy="67710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TW" sz="1600" b="1" dirty="0" smtClean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Japan</a:t>
              </a:r>
              <a:endParaRPr lang="en-US" altLang="zh-TW" sz="16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r>
                <a:rPr lang="zh-TW" altLang="en-US" sz="1100" dirty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兵庫縣</a:t>
              </a:r>
              <a:r>
                <a:rPr lang="en-US" altLang="zh-TW" sz="1100" dirty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, </a:t>
              </a:r>
              <a:r>
                <a:rPr lang="zh-TW" altLang="en-US" sz="1100" dirty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愛知縣</a:t>
              </a:r>
              <a:r>
                <a:rPr lang="en-US" altLang="zh-TW" sz="1100" dirty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,</a:t>
              </a:r>
            </a:p>
            <a:p>
              <a:pPr algn="ctr"/>
              <a:r>
                <a:rPr lang="zh-TW" altLang="en-US" sz="1100" dirty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神奈川縣</a:t>
              </a:r>
              <a:r>
                <a:rPr lang="en-US" altLang="zh-TW" sz="1100" dirty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…</a:t>
              </a:r>
              <a:endParaRPr lang="zh-TW" altLang="en-US" sz="1100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42" name="橢圓 41"/>
            <p:cNvSpPr/>
            <p:nvPr/>
          </p:nvSpPr>
          <p:spPr>
            <a:xfrm>
              <a:off x="5300023" y="1799422"/>
              <a:ext cx="864000" cy="864000"/>
            </a:xfrm>
            <a:prstGeom prst="ellipse">
              <a:avLst/>
            </a:prstGeom>
            <a:solidFill>
              <a:schemeClr val="accent5">
                <a:lumMod val="75000"/>
                <a:alpha val="4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43" name="矩形 42"/>
            <p:cNvSpPr/>
            <p:nvPr/>
          </p:nvSpPr>
          <p:spPr>
            <a:xfrm>
              <a:off x="5296432" y="1888624"/>
              <a:ext cx="875934" cy="67710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TW" sz="1600" b="1" dirty="0" smtClean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USA</a:t>
              </a:r>
              <a:endParaRPr lang="en-US" altLang="zh-TW" sz="16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r>
                <a:rPr lang="en-US" altLang="zh-TW" sz="1100" dirty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Life Care Center</a:t>
              </a:r>
              <a:endParaRPr lang="zh-TW" altLang="en-US" sz="1100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pic>
          <p:nvPicPr>
            <p:cNvPr id="52" name="圖片 5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59677" y="2316323"/>
              <a:ext cx="692262" cy="692262"/>
            </a:xfrm>
            <a:prstGeom prst="rect">
              <a:avLst/>
            </a:prstGeom>
          </p:spPr>
        </p:pic>
      </p:grpSp>
      <p:grpSp>
        <p:nvGrpSpPr>
          <p:cNvPr id="47" name="群組 46"/>
          <p:cNvGrpSpPr/>
          <p:nvPr/>
        </p:nvGrpSpPr>
        <p:grpSpPr>
          <a:xfrm>
            <a:off x="5900201" y="1193488"/>
            <a:ext cx="3092329" cy="1661207"/>
            <a:chOff x="5235487" y="4343624"/>
            <a:chExt cx="3092329" cy="1661207"/>
          </a:xfrm>
        </p:grpSpPr>
        <p:grpSp>
          <p:nvGrpSpPr>
            <p:cNvPr id="57" name="群組 56"/>
            <p:cNvGrpSpPr/>
            <p:nvPr/>
          </p:nvGrpSpPr>
          <p:grpSpPr>
            <a:xfrm>
              <a:off x="5235487" y="4343624"/>
              <a:ext cx="1198085" cy="1152000"/>
              <a:chOff x="1806857" y="612104"/>
              <a:chExt cx="1198085" cy="1152000"/>
            </a:xfrm>
          </p:grpSpPr>
          <p:sp>
            <p:nvSpPr>
              <p:cNvPr id="68" name="橢圓 67"/>
              <p:cNvSpPr/>
              <p:nvPr/>
            </p:nvSpPr>
            <p:spPr>
              <a:xfrm>
                <a:off x="1831426" y="612104"/>
                <a:ext cx="1152000" cy="1152000"/>
              </a:xfrm>
              <a:prstGeom prst="ellipse">
                <a:avLst/>
              </a:prstGeom>
              <a:solidFill>
                <a:schemeClr val="accent6">
                  <a:lumMod val="75000"/>
                  <a:alpha val="4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69" name="矩形 68"/>
              <p:cNvSpPr/>
              <p:nvPr/>
            </p:nvSpPr>
            <p:spPr>
              <a:xfrm>
                <a:off x="1806857" y="873922"/>
                <a:ext cx="1198085" cy="70788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altLang="zh-TW" sz="1600" b="1" dirty="0" smtClean="0">
                    <a:solidFill>
                      <a:prstClr val="black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Singapore</a:t>
                </a:r>
                <a:endParaRPr lang="en-US" altLang="zh-TW" sz="1600" b="1" dirty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  <a:p>
                <a:pPr algn="ctr"/>
                <a:r>
                  <a:rPr lang="zh-TW" altLang="en-US" sz="1200" dirty="0">
                    <a:solidFill>
                      <a:prstClr val="black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君悅酒店</a:t>
                </a:r>
                <a:endParaRPr lang="en-US" altLang="zh-TW" sz="1200" dirty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  <a:p>
                <a:pPr algn="ctr"/>
                <a:r>
                  <a:rPr lang="zh-TW" altLang="en-US" sz="1200" dirty="0">
                    <a:solidFill>
                      <a:prstClr val="black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國際會議</a:t>
                </a:r>
              </a:p>
            </p:txBody>
          </p:sp>
        </p:grpSp>
        <p:grpSp>
          <p:nvGrpSpPr>
            <p:cNvPr id="60" name="群組 59"/>
            <p:cNvGrpSpPr/>
            <p:nvPr/>
          </p:nvGrpSpPr>
          <p:grpSpPr>
            <a:xfrm>
              <a:off x="7325620" y="4345050"/>
              <a:ext cx="1002196" cy="936000"/>
              <a:chOff x="3938950" y="1300083"/>
              <a:chExt cx="1060902" cy="936000"/>
            </a:xfrm>
          </p:grpSpPr>
          <p:sp>
            <p:nvSpPr>
              <p:cNvPr id="62" name="橢圓 61"/>
              <p:cNvSpPr/>
              <p:nvPr/>
            </p:nvSpPr>
            <p:spPr>
              <a:xfrm>
                <a:off x="3967614" y="1300083"/>
                <a:ext cx="990827" cy="936000"/>
              </a:xfrm>
              <a:prstGeom prst="ellipse">
                <a:avLst/>
              </a:prstGeom>
              <a:solidFill>
                <a:schemeClr val="accent6">
                  <a:lumMod val="75000"/>
                  <a:alpha val="4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63" name="矩形 62"/>
              <p:cNvSpPr/>
              <p:nvPr/>
            </p:nvSpPr>
            <p:spPr>
              <a:xfrm>
                <a:off x="3938950" y="1474803"/>
                <a:ext cx="1060902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altLang="zh-TW" sz="1600" b="1" dirty="0" smtClean="0">
                    <a:solidFill>
                      <a:prstClr val="black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USA</a:t>
                </a:r>
                <a:endParaRPr lang="en-US" altLang="zh-TW" sz="1600" b="1" dirty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  <a:p>
                <a:pPr algn="ctr"/>
                <a:r>
                  <a:rPr lang="zh-TW" altLang="en-US" sz="1200" dirty="0">
                    <a:solidFill>
                      <a:prstClr val="black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麻州</a:t>
                </a:r>
                <a:r>
                  <a:rPr lang="en-US" altLang="zh-TW" sz="1200" dirty="0">
                    <a:solidFill>
                      <a:prstClr val="black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Biogen</a:t>
                </a:r>
                <a:endParaRPr lang="zh-TW" altLang="en-US" sz="1200" dirty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</p:grpSp>
        <p:sp>
          <p:nvSpPr>
            <p:cNvPr id="55" name="橢圓 54"/>
            <p:cNvSpPr/>
            <p:nvPr/>
          </p:nvSpPr>
          <p:spPr>
            <a:xfrm>
              <a:off x="6180484" y="4672831"/>
              <a:ext cx="1332000" cy="1332000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 w="38100">
              <a:solidFill>
                <a:schemeClr val="tx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>
                <a:solidFill>
                  <a:prstClr val="white"/>
                </a:solidFill>
              </a:endParaRPr>
            </a:p>
          </p:txBody>
        </p:sp>
        <p:sp>
          <p:nvSpPr>
            <p:cNvPr id="56" name="文字方塊 55"/>
            <p:cNvSpPr txBox="1"/>
            <p:nvPr/>
          </p:nvSpPr>
          <p:spPr>
            <a:xfrm>
              <a:off x="6264021" y="5526125"/>
              <a:ext cx="1177566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1400" b="1" dirty="0" smtClean="0">
                  <a:solidFill>
                    <a:prstClr val="whit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Conference</a:t>
              </a:r>
              <a:endParaRPr lang="zh-TW" altLang="en-US" sz="1400" b="1" dirty="0">
                <a:solidFill>
                  <a:prstClr val="whit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pic>
          <p:nvPicPr>
            <p:cNvPr id="70" name="圖片 6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66013" y="4759424"/>
              <a:ext cx="765071" cy="765071"/>
            </a:xfrm>
            <a:prstGeom prst="rect">
              <a:avLst/>
            </a:prstGeom>
          </p:spPr>
        </p:pic>
      </p:grpSp>
      <p:grpSp>
        <p:nvGrpSpPr>
          <p:cNvPr id="18" name="群組 17"/>
          <p:cNvGrpSpPr/>
          <p:nvPr/>
        </p:nvGrpSpPr>
        <p:grpSpPr>
          <a:xfrm>
            <a:off x="1787718" y="3610795"/>
            <a:ext cx="3316612" cy="2874074"/>
            <a:chOff x="1902334" y="3809135"/>
            <a:chExt cx="3316612" cy="2874074"/>
          </a:xfrm>
        </p:grpSpPr>
        <p:sp>
          <p:nvSpPr>
            <p:cNvPr id="81" name="橢圓 80"/>
            <p:cNvSpPr/>
            <p:nvPr/>
          </p:nvSpPr>
          <p:spPr>
            <a:xfrm>
              <a:off x="4196213" y="4525068"/>
              <a:ext cx="1008000" cy="1008000"/>
            </a:xfrm>
            <a:prstGeom prst="ellipse">
              <a:avLst/>
            </a:prstGeom>
            <a:solidFill>
              <a:srgbClr val="00B0F0">
                <a:alpha val="4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82" name="矩形 81"/>
            <p:cNvSpPr/>
            <p:nvPr/>
          </p:nvSpPr>
          <p:spPr>
            <a:xfrm>
              <a:off x="4181481" y="4748042"/>
              <a:ext cx="1037465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TW" sz="1600" b="1" dirty="0" smtClean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Thailand</a:t>
              </a:r>
              <a:endParaRPr lang="en-US" altLang="zh-TW" sz="16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r>
                <a:rPr lang="en-US" altLang="zh-TW" sz="1200" dirty="0" smtClean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Boxing</a:t>
              </a:r>
              <a:endParaRPr lang="zh-TW" altLang="en-US" sz="1200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83" name="橢圓 82"/>
            <p:cNvSpPr/>
            <p:nvPr/>
          </p:nvSpPr>
          <p:spPr>
            <a:xfrm>
              <a:off x="3388311" y="3809135"/>
              <a:ext cx="1008000" cy="1008000"/>
            </a:xfrm>
            <a:prstGeom prst="ellipse">
              <a:avLst/>
            </a:prstGeom>
            <a:solidFill>
              <a:srgbClr val="00B0F0">
                <a:alpha val="4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84" name="矩形 83"/>
            <p:cNvSpPr/>
            <p:nvPr/>
          </p:nvSpPr>
          <p:spPr>
            <a:xfrm>
              <a:off x="3524900" y="4032109"/>
              <a:ext cx="734817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TW" sz="1600" b="1" dirty="0" smtClean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Spain</a:t>
              </a:r>
              <a:endParaRPr lang="en-US" altLang="zh-TW" sz="16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r>
                <a:rPr lang="en-US" altLang="zh-TW" sz="1200" dirty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La </a:t>
              </a:r>
              <a:r>
                <a:rPr lang="en-US" altLang="zh-TW" sz="1200" dirty="0" err="1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Liga</a:t>
              </a:r>
              <a:endParaRPr lang="zh-TW" altLang="en-US" sz="1200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90" name="橢圓 89"/>
            <p:cNvSpPr/>
            <p:nvPr/>
          </p:nvSpPr>
          <p:spPr>
            <a:xfrm>
              <a:off x="2513667" y="4191444"/>
              <a:ext cx="828000" cy="828000"/>
            </a:xfrm>
            <a:prstGeom prst="ellipse">
              <a:avLst/>
            </a:prstGeom>
            <a:solidFill>
              <a:srgbClr val="00B0F0">
                <a:alpha val="4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91" name="矩形 90"/>
            <p:cNvSpPr/>
            <p:nvPr/>
          </p:nvSpPr>
          <p:spPr>
            <a:xfrm>
              <a:off x="2619966" y="4341480"/>
              <a:ext cx="607860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TW" sz="1600" b="1" dirty="0" smtClean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USA</a:t>
              </a:r>
              <a:endParaRPr lang="en-US" altLang="zh-TW" sz="16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r>
                <a:rPr lang="en-US" altLang="zh-TW" sz="1200" dirty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NBA</a:t>
              </a:r>
              <a:endParaRPr lang="zh-TW" altLang="en-US" sz="1200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87" name="橢圓 86"/>
            <p:cNvSpPr/>
            <p:nvPr/>
          </p:nvSpPr>
          <p:spPr>
            <a:xfrm>
              <a:off x="1981382" y="4998739"/>
              <a:ext cx="1080000" cy="1080000"/>
            </a:xfrm>
            <a:prstGeom prst="ellipse">
              <a:avLst/>
            </a:prstGeom>
            <a:solidFill>
              <a:srgbClr val="00B0F0">
                <a:alpha val="4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88" name="矩形 87"/>
            <p:cNvSpPr/>
            <p:nvPr/>
          </p:nvSpPr>
          <p:spPr>
            <a:xfrm>
              <a:off x="1902334" y="5169780"/>
              <a:ext cx="1184363" cy="70788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TW" sz="1600" b="1" dirty="0" smtClean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Italy</a:t>
              </a:r>
              <a:endParaRPr lang="en-US" altLang="zh-TW" sz="16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r>
                <a:rPr lang="en-US" altLang="zh-TW" sz="1200" dirty="0" smtClean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Football Club,</a:t>
              </a:r>
              <a:endParaRPr lang="en-US" altLang="zh-TW" sz="1200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r>
                <a:rPr lang="en-US" altLang="zh-TW" sz="1200" dirty="0" smtClean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Marathon</a:t>
              </a:r>
              <a:endParaRPr lang="en-US" altLang="zh-TW" sz="1200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grpSp>
          <p:nvGrpSpPr>
            <p:cNvPr id="75" name="群組 74"/>
            <p:cNvGrpSpPr/>
            <p:nvPr/>
          </p:nvGrpSpPr>
          <p:grpSpPr>
            <a:xfrm>
              <a:off x="3858977" y="5547178"/>
              <a:ext cx="1008000" cy="1008000"/>
              <a:chOff x="3645700" y="1858504"/>
              <a:chExt cx="1008000" cy="1008000"/>
            </a:xfrm>
          </p:grpSpPr>
          <p:sp>
            <p:nvSpPr>
              <p:cNvPr id="79" name="橢圓 78"/>
              <p:cNvSpPr/>
              <p:nvPr/>
            </p:nvSpPr>
            <p:spPr>
              <a:xfrm>
                <a:off x="3645700" y="1858504"/>
                <a:ext cx="1008000" cy="1008000"/>
              </a:xfrm>
              <a:prstGeom prst="ellipse">
                <a:avLst/>
              </a:prstGeom>
              <a:solidFill>
                <a:srgbClr val="00B0F0">
                  <a:alpha val="45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80" name="矩形 79"/>
              <p:cNvSpPr/>
              <p:nvPr/>
            </p:nvSpPr>
            <p:spPr>
              <a:xfrm>
                <a:off x="3770910" y="2081478"/>
                <a:ext cx="757579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altLang="zh-TW" sz="1600" b="1" dirty="0" smtClean="0">
                    <a:solidFill>
                      <a:prstClr val="black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Japan</a:t>
                </a:r>
                <a:endParaRPr lang="en-US" altLang="zh-TW" sz="1600" b="1" dirty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  <a:p>
                <a:pPr algn="ctr"/>
                <a:r>
                  <a:rPr lang="en-US" altLang="zh-TW" sz="1200" dirty="0" smtClean="0">
                    <a:solidFill>
                      <a:prstClr val="black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Gym</a:t>
                </a:r>
                <a:endParaRPr lang="zh-TW" altLang="en-US" sz="1200" dirty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</p:grpSp>
        <p:grpSp>
          <p:nvGrpSpPr>
            <p:cNvPr id="76" name="群組 75"/>
            <p:cNvGrpSpPr/>
            <p:nvPr/>
          </p:nvGrpSpPr>
          <p:grpSpPr>
            <a:xfrm>
              <a:off x="2837282" y="5747209"/>
              <a:ext cx="936000" cy="936000"/>
              <a:chOff x="2560387" y="2746408"/>
              <a:chExt cx="1019287" cy="974952"/>
            </a:xfrm>
          </p:grpSpPr>
          <p:sp>
            <p:nvSpPr>
              <p:cNvPr id="77" name="橢圓 76"/>
              <p:cNvSpPr/>
              <p:nvPr/>
            </p:nvSpPr>
            <p:spPr>
              <a:xfrm>
                <a:off x="2560387" y="2746408"/>
                <a:ext cx="1019287" cy="974952"/>
              </a:xfrm>
              <a:prstGeom prst="ellipse">
                <a:avLst/>
              </a:prstGeom>
              <a:solidFill>
                <a:srgbClr val="00B0F0">
                  <a:alpha val="45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78" name="矩形 77"/>
              <p:cNvSpPr/>
              <p:nvPr/>
            </p:nvSpPr>
            <p:spPr>
              <a:xfrm>
                <a:off x="2661374" y="2989095"/>
                <a:ext cx="817308" cy="54499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altLang="zh-TW" sz="1600" b="1" dirty="0" smtClean="0">
                    <a:solidFill>
                      <a:prstClr val="black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China</a:t>
                </a:r>
                <a:endParaRPr lang="en-US" altLang="zh-TW" sz="1600" b="1" dirty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  <a:p>
                <a:pPr algn="ctr"/>
                <a:r>
                  <a:rPr lang="en-US" altLang="zh-TW" sz="1200" dirty="0" smtClean="0">
                    <a:solidFill>
                      <a:prstClr val="black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Gym</a:t>
                </a:r>
                <a:endParaRPr lang="zh-TW" altLang="en-US" sz="1200" dirty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</p:grpSp>
        <p:sp>
          <p:nvSpPr>
            <p:cNvPr id="73" name="橢圓 72"/>
            <p:cNvSpPr/>
            <p:nvPr/>
          </p:nvSpPr>
          <p:spPr>
            <a:xfrm>
              <a:off x="2965131" y="4629985"/>
              <a:ext cx="1332000" cy="1332000"/>
            </a:xfrm>
            <a:prstGeom prst="ellipse">
              <a:avLst/>
            </a:prstGeom>
            <a:solidFill>
              <a:srgbClr val="00B0F0"/>
            </a:solidFill>
            <a:ln w="38100">
              <a:solidFill>
                <a:schemeClr val="tx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>
                <a:solidFill>
                  <a:prstClr val="white"/>
                </a:solidFill>
              </a:endParaRPr>
            </a:p>
          </p:txBody>
        </p:sp>
        <p:sp>
          <p:nvSpPr>
            <p:cNvPr id="74" name="文字方塊 73"/>
            <p:cNvSpPr txBox="1"/>
            <p:nvPr/>
          </p:nvSpPr>
          <p:spPr>
            <a:xfrm>
              <a:off x="3167542" y="5508334"/>
              <a:ext cx="91326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b="1" dirty="0" smtClean="0">
                  <a:solidFill>
                    <a:prstClr val="whit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Sports</a:t>
              </a:r>
              <a:endParaRPr lang="zh-TW" altLang="en-US" b="1" dirty="0">
                <a:solidFill>
                  <a:prstClr val="whit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pic>
          <p:nvPicPr>
            <p:cNvPr id="3" name="圖片 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50451" y="4752143"/>
              <a:ext cx="750596" cy="750596"/>
            </a:xfrm>
            <a:prstGeom prst="rect">
              <a:avLst/>
            </a:prstGeom>
          </p:spPr>
        </p:pic>
      </p:grpSp>
      <p:grpSp>
        <p:nvGrpSpPr>
          <p:cNvPr id="2" name="群組 1"/>
          <p:cNvGrpSpPr/>
          <p:nvPr/>
        </p:nvGrpSpPr>
        <p:grpSpPr>
          <a:xfrm>
            <a:off x="62715" y="4531931"/>
            <a:ext cx="1914285" cy="2039944"/>
            <a:chOff x="79975" y="4719178"/>
            <a:chExt cx="1914285" cy="2039944"/>
          </a:xfrm>
        </p:grpSpPr>
        <p:grpSp>
          <p:nvGrpSpPr>
            <p:cNvPr id="93" name="群組 92"/>
            <p:cNvGrpSpPr/>
            <p:nvPr/>
          </p:nvGrpSpPr>
          <p:grpSpPr>
            <a:xfrm>
              <a:off x="79975" y="4719178"/>
              <a:ext cx="1914285" cy="2039944"/>
              <a:chOff x="5192473" y="2250626"/>
              <a:chExt cx="1914285" cy="2039944"/>
            </a:xfrm>
          </p:grpSpPr>
          <p:grpSp>
            <p:nvGrpSpPr>
              <p:cNvPr id="97" name="群組 96"/>
              <p:cNvGrpSpPr/>
              <p:nvPr/>
            </p:nvGrpSpPr>
            <p:grpSpPr>
              <a:xfrm>
                <a:off x="6069293" y="3354570"/>
                <a:ext cx="1037465" cy="936000"/>
                <a:chOff x="3299228" y="2045255"/>
                <a:chExt cx="1037465" cy="936000"/>
              </a:xfrm>
            </p:grpSpPr>
            <p:sp>
              <p:nvSpPr>
                <p:cNvPr id="101" name="橢圓 100"/>
                <p:cNvSpPr/>
                <p:nvPr/>
              </p:nvSpPr>
              <p:spPr>
                <a:xfrm>
                  <a:off x="3352644" y="2045255"/>
                  <a:ext cx="936000" cy="936000"/>
                </a:xfrm>
                <a:prstGeom prst="ellipse">
                  <a:avLst/>
                </a:prstGeom>
                <a:solidFill>
                  <a:srgbClr val="7030A0">
                    <a:alpha val="45000"/>
                  </a:srgb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 dirty="0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02" name="矩形 101"/>
                <p:cNvSpPr/>
                <p:nvPr/>
              </p:nvSpPr>
              <p:spPr>
                <a:xfrm>
                  <a:off x="3299228" y="2282655"/>
                  <a:ext cx="1037465" cy="523220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algn="ctr"/>
                  <a:r>
                    <a:rPr lang="en-US" altLang="zh-TW" sz="1600" b="1" dirty="0" smtClean="0">
                      <a:solidFill>
                        <a:prstClr val="black"/>
                      </a:solidFill>
                      <a:latin typeface="微軟正黑體" panose="020B0604030504040204" pitchFamily="34" charset="-120"/>
                      <a:ea typeface="微軟正黑體" panose="020B0604030504040204" pitchFamily="34" charset="-120"/>
                    </a:rPr>
                    <a:t>Thailand</a:t>
                  </a:r>
                  <a:endParaRPr lang="en-US" altLang="zh-TW" sz="1600" b="1" dirty="0">
                    <a:solidFill>
                      <a:prstClr val="black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endParaRPr>
                </a:p>
                <a:p>
                  <a:pPr algn="ctr"/>
                  <a:r>
                    <a:rPr lang="en-US" altLang="zh-TW" sz="1200" dirty="0" smtClean="0">
                      <a:solidFill>
                        <a:prstClr val="black"/>
                      </a:solidFill>
                      <a:latin typeface="微軟正黑體" panose="020B0604030504040204" pitchFamily="34" charset="-120"/>
                      <a:ea typeface="微軟正黑體" panose="020B0604030504040204" pitchFamily="34" charset="-120"/>
                    </a:rPr>
                    <a:t>Bangkok</a:t>
                  </a:r>
                  <a:endParaRPr lang="zh-TW" altLang="en-US" sz="1200" dirty="0">
                    <a:solidFill>
                      <a:prstClr val="black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endParaRPr>
                </a:p>
              </p:txBody>
            </p:sp>
          </p:grpSp>
          <p:grpSp>
            <p:nvGrpSpPr>
              <p:cNvPr id="98" name="群組 97"/>
              <p:cNvGrpSpPr/>
              <p:nvPr/>
            </p:nvGrpSpPr>
            <p:grpSpPr>
              <a:xfrm>
                <a:off x="5192473" y="3354466"/>
                <a:ext cx="883576" cy="792000"/>
                <a:chOff x="2377987" y="2731704"/>
                <a:chExt cx="935332" cy="792000"/>
              </a:xfrm>
            </p:grpSpPr>
            <p:sp>
              <p:nvSpPr>
                <p:cNvPr id="99" name="橢圓 98"/>
                <p:cNvSpPr/>
                <p:nvPr/>
              </p:nvSpPr>
              <p:spPr>
                <a:xfrm>
                  <a:off x="2426015" y="2731704"/>
                  <a:ext cx="838392" cy="792000"/>
                </a:xfrm>
                <a:prstGeom prst="ellipse">
                  <a:avLst/>
                </a:prstGeom>
                <a:solidFill>
                  <a:srgbClr val="7030A0">
                    <a:alpha val="45000"/>
                  </a:srgb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 dirty="0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00" name="矩形 99"/>
                <p:cNvSpPr/>
                <p:nvPr/>
              </p:nvSpPr>
              <p:spPr>
                <a:xfrm>
                  <a:off x="2377987" y="2866094"/>
                  <a:ext cx="935332" cy="523220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algn="ctr"/>
                  <a:r>
                    <a:rPr lang="en-US" altLang="zh-TW" sz="1600" b="1" dirty="0" smtClean="0">
                      <a:solidFill>
                        <a:prstClr val="black"/>
                      </a:solidFill>
                      <a:latin typeface="微軟正黑體" panose="020B0604030504040204" pitchFamily="34" charset="-120"/>
                      <a:ea typeface="微軟正黑體" panose="020B0604030504040204" pitchFamily="34" charset="-120"/>
                    </a:rPr>
                    <a:t>Japan</a:t>
                  </a:r>
                  <a:endParaRPr lang="en-US" altLang="zh-TW" sz="1600" b="1" dirty="0">
                    <a:solidFill>
                      <a:prstClr val="black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endParaRPr>
                </a:p>
                <a:p>
                  <a:pPr algn="ctr"/>
                  <a:r>
                    <a:rPr lang="en-US" altLang="zh-TW" sz="1200" dirty="0">
                      <a:solidFill>
                        <a:prstClr val="black"/>
                      </a:solidFill>
                      <a:latin typeface="微軟正黑體" panose="020B0604030504040204" pitchFamily="34" charset="-120"/>
                      <a:ea typeface="微軟正黑體" panose="020B0604030504040204" pitchFamily="34" charset="-120"/>
                    </a:rPr>
                    <a:t>Hokkaido</a:t>
                  </a:r>
                  <a:endParaRPr lang="zh-TW" altLang="en-US" sz="1200" dirty="0">
                    <a:solidFill>
                      <a:prstClr val="black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endParaRPr>
                </a:p>
              </p:txBody>
            </p:sp>
          </p:grpSp>
          <p:sp>
            <p:nvSpPr>
              <p:cNvPr id="95" name="橢圓 94"/>
              <p:cNvSpPr/>
              <p:nvPr/>
            </p:nvSpPr>
            <p:spPr>
              <a:xfrm>
                <a:off x="5521919" y="2250626"/>
                <a:ext cx="1332000" cy="1332000"/>
              </a:xfrm>
              <a:prstGeom prst="ellipse">
                <a:avLst/>
              </a:prstGeom>
              <a:solidFill>
                <a:srgbClr val="7030A0"/>
              </a:solidFill>
              <a:ln w="38100">
                <a:solidFill>
                  <a:schemeClr val="tx1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96" name="文字方塊 95"/>
              <p:cNvSpPr txBox="1"/>
              <p:nvPr/>
            </p:nvSpPr>
            <p:spPr>
              <a:xfrm>
                <a:off x="5860925" y="3104497"/>
                <a:ext cx="65274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TW" b="1" dirty="0">
                    <a:solidFill>
                      <a:prstClr val="white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PUB</a:t>
                </a:r>
                <a:endParaRPr lang="zh-TW" altLang="en-US" b="1" dirty="0">
                  <a:solidFill>
                    <a:prstClr val="whit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</p:grpSp>
        <p:pic>
          <p:nvPicPr>
            <p:cNvPr id="22" name="圖片 2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3286" y="4846260"/>
              <a:ext cx="717930" cy="717930"/>
            </a:xfrm>
            <a:prstGeom prst="rect">
              <a:avLst/>
            </a:prstGeom>
          </p:spPr>
        </p:pic>
      </p:grpSp>
      <p:grpSp>
        <p:nvGrpSpPr>
          <p:cNvPr id="46" name="群組 45"/>
          <p:cNvGrpSpPr/>
          <p:nvPr/>
        </p:nvGrpSpPr>
        <p:grpSpPr>
          <a:xfrm>
            <a:off x="4867113" y="4679119"/>
            <a:ext cx="1332000" cy="2008917"/>
            <a:chOff x="7654363" y="3386611"/>
            <a:chExt cx="1332000" cy="2008917"/>
          </a:xfrm>
        </p:grpSpPr>
        <p:sp>
          <p:nvSpPr>
            <p:cNvPr id="107" name="橢圓 106"/>
            <p:cNvSpPr/>
            <p:nvPr/>
          </p:nvSpPr>
          <p:spPr>
            <a:xfrm>
              <a:off x="8073631" y="3386611"/>
              <a:ext cx="826832" cy="828000"/>
            </a:xfrm>
            <a:prstGeom prst="ellipse">
              <a:avLst/>
            </a:prstGeom>
            <a:solidFill>
              <a:schemeClr val="accent2">
                <a:lumMod val="75000"/>
                <a:alpha val="4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105" name="橢圓 104"/>
            <p:cNvSpPr/>
            <p:nvPr/>
          </p:nvSpPr>
          <p:spPr>
            <a:xfrm>
              <a:off x="7654363" y="4063528"/>
              <a:ext cx="1332000" cy="1332000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 w="38100">
              <a:solidFill>
                <a:schemeClr val="tx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>
                <a:solidFill>
                  <a:prstClr val="white"/>
                </a:solidFill>
              </a:endParaRPr>
            </a:p>
          </p:txBody>
        </p:sp>
        <p:pic>
          <p:nvPicPr>
            <p:cNvPr id="27" name="圖片 2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70211" y="4218141"/>
              <a:ext cx="693368" cy="693368"/>
            </a:xfrm>
            <a:prstGeom prst="rect">
              <a:avLst/>
            </a:prstGeom>
          </p:spPr>
        </p:pic>
        <p:sp>
          <p:nvSpPr>
            <p:cNvPr id="106" name="文字方塊 105"/>
            <p:cNvSpPr txBox="1"/>
            <p:nvPr/>
          </p:nvSpPr>
          <p:spPr>
            <a:xfrm>
              <a:off x="7787804" y="4871940"/>
              <a:ext cx="106875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b="1" dirty="0" smtClean="0">
                  <a:solidFill>
                    <a:prstClr val="whit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Concert</a:t>
              </a:r>
              <a:endParaRPr lang="zh-TW" altLang="en-US" b="1" dirty="0">
                <a:solidFill>
                  <a:prstClr val="whit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08" name="矩形 107"/>
            <p:cNvSpPr/>
            <p:nvPr/>
          </p:nvSpPr>
          <p:spPr>
            <a:xfrm>
              <a:off x="8099897" y="3499867"/>
              <a:ext cx="757580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TW" sz="1600" b="1" dirty="0" smtClean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Japan</a:t>
              </a:r>
              <a:endParaRPr lang="en-US" altLang="zh-TW" sz="16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r>
                <a:rPr lang="en-US" altLang="zh-TW" sz="1200" dirty="0" smtClean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Osaka</a:t>
              </a:r>
              <a:endParaRPr lang="zh-TW" altLang="en-US" sz="1200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10" name="群組 9"/>
          <p:cNvGrpSpPr/>
          <p:nvPr/>
        </p:nvGrpSpPr>
        <p:grpSpPr>
          <a:xfrm>
            <a:off x="7108124" y="2779788"/>
            <a:ext cx="1860226" cy="1648386"/>
            <a:chOff x="5787085" y="2872300"/>
            <a:chExt cx="1860226" cy="1648386"/>
          </a:xfrm>
        </p:grpSpPr>
        <p:grpSp>
          <p:nvGrpSpPr>
            <p:cNvPr id="92" name="群組 91"/>
            <p:cNvGrpSpPr/>
            <p:nvPr/>
          </p:nvGrpSpPr>
          <p:grpSpPr>
            <a:xfrm>
              <a:off x="5787085" y="2872300"/>
              <a:ext cx="1860226" cy="1648386"/>
              <a:chOff x="3523613" y="5015298"/>
              <a:chExt cx="1860226" cy="1648386"/>
            </a:xfrm>
          </p:grpSpPr>
          <p:sp>
            <p:nvSpPr>
              <p:cNvPr id="111" name="橢圓 110"/>
              <p:cNvSpPr/>
              <p:nvPr/>
            </p:nvSpPr>
            <p:spPr>
              <a:xfrm>
                <a:off x="4557007" y="5015298"/>
                <a:ext cx="826832" cy="828000"/>
              </a:xfrm>
              <a:prstGeom prst="ellipse">
                <a:avLst/>
              </a:prstGeom>
              <a:solidFill>
                <a:srgbClr val="00B050">
                  <a:alpha val="45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94" name="橢圓 93"/>
              <p:cNvSpPr/>
              <p:nvPr/>
            </p:nvSpPr>
            <p:spPr>
              <a:xfrm>
                <a:off x="3523613" y="5331684"/>
                <a:ext cx="1332000" cy="1332000"/>
              </a:xfrm>
              <a:prstGeom prst="ellipse">
                <a:avLst/>
              </a:prstGeom>
              <a:solidFill>
                <a:srgbClr val="00B050"/>
              </a:solidFill>
              <a:ln w="38100">
                <a:solidFill>
                  <a:schemeClr val="tx1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10" name="文字方塊 109"/>
              <p:cNvSpPr txBox="1"/>
              <p:nvPr/>
            </p:nvSpPr>
            <p:spPr>
              <a:xfrm>
                <a:off x="3671908" y="6174404"/>
                <a:ext cx="105503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TW" b="1" dirty="0" err="1">
                    <a:solidFill>
                      <a:prstClr val="white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Netcafe</a:t>
                </a:r>
                <a:endParaRPr lang="zh-TW" altLang="en-US" b="1" dirty="0">
                  <a:solidFill>
                    <a:prstClr val="whit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sp>
            <p:nvSpPr>
              <p:cNvPr id="112" name="矩形 111"/>
              <p:cNvSpPr/>
              <p:nvPr/>
            </p:nvSpPr>
            <p:spPr>
              <a:xfrm>
                <a:off x="4585541" y="5154303"/>
                <a:ext cx="769763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altLang="zh-TW" sz="1600" b="1" dirty="0" smtClean="0">
                    <a:solidFill>
                      <a:prstClr val="black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Korea</a:t>
                </a:r>
                <a:endParaRPr lang="en-US" altLang="zh-TW" sz="1600" b="1" dirty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  <a:p>
                <a:pPr algn="ctr"/>
                <a:r>
                  <a:rPr lang="en-US" altLang="zh-TW" sz="1200" dirty="0" smtClean="0">
                    <a:solidFill>
                      <a:prstClr val="black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Seoul</a:t>
                </a:r>
                <a:endParaRPr lang="zh-TW" altLang="en-US" sz="1200" dirty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</p:grpSp>
        <p:pic>
          <p:nvPicPr>
            <p:cNvPr id="14" name="圖片 13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07298" y="3323117"/>
              <a:ext cx="703290" cy="703290"/>
            </a:xfrm>
            <a:prstGeom prst="rect">
              <a:avLst/>
            </a:prstGeom>
          </p:spPr>
        </p:pic>
      </p:grpSp>
      <p:grpSp>
        <p:nvGrpSpPr>
          <p:cNvPr id="20" name="群組 19"/>
          <p:cNvGrpSpPr/>
          <p:nvPr/>
        </p:nvGrpSpPr>
        <p:grpSpPr>
          <a:xfrm>
            <a:off x="90410" y="1355464"/>
            <a:ext cx="3280416" cy="3035769"/>
            <a:chOff x="258348" y="1583044"/>
            <a:chExt cx="3280416" cy="3035769"/>
          </a:xfrm>
        </p:grpSpPr>
        <p:grpSp>
          <p:nvGrpSpPr>
            <p:cNvPr id="13" name="群組 12"/>
            <p:cNvGrpSpPr/>
            <p:nvPr/>
          </p:nvGrpSpPr>
          <p:grpSpPr>
            <a:xfrm>
              <a:off x="258348" y="2452401"/>
              <a:ext cx="1224000" cy="1224000"/>
              <a:chOff x="3538163" y="1928560"/>
              <a:chExt cx="1224000" cy="1224000"/>
            </a:xfrm>
          </p:grpSpPr>
          <p:sp>
            <p:nvSpPr>
              <p:cNvPr id="9" name="橢圓 8"/>
              <p:cNvSpPr/>
              <p:nvPr/>
            </p:nvSpPr>
            <p:spPr>
              <a:xfrm>
                <a:off x="3538163" y="1928560"/>
                <a:ext cx="1224000" cy="1224000"/>
              </a:xfrm>
              <a:prstGeom prst="ellipse">
                <a:avLst/>
              </a:prstGeom>
              <a:solidFill>
                <a:srgbClr val="DB4623">
                  <a:alpha val="45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11" name="矩形 10"/>
              <p:cNvSpPr/>
              <p:nvPr/>
            </p:nvSpPr>
            <p:spPr>
              <a:xfrm>
                <a:off x="3583333" y="2070604"/>
                <a:ext cx="1118114" cy="89255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TW" sz="1600" b="1" dirty="0" smtClean="0">
                    <a:solidFill>
                      <a:prstClr val="black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Korea</a:t>
                </a:r>
                <a:endParaRPr lang="en-US" altLang="zh-TW" sz="1600" b="1" dirty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  <a:p>
                <a:pPr algn="ctr"/>
                <a:r>
                  <a:rPr lang="zh-TW" altLang="en-US" sz="1200" dirty="0">
                    <a:solidFill>
                      <a:prstClr val="black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新天地教會</a:t>
                </a:r>
                <a:r>
                  <a:rPr lang="en-US" altLang="zh-TW" sz="1200" dirty="0">
                    <a:solidFill>
                      <a:prstClr val="black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,</a:t>
                </a:r>
                <a:r>
                  <a:rPr lang="zh-TW" altLang="en-US" sz="1200" dirty="0">
                    <a:solidFill>
                      <a:prstClr val="black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恩惠之江教會</a:t>
                </a:r>
                <a:r>
                  <a:rPr lang="en-US" altLang="zh-TW" sz="1200" dirty="0">
                    <a:solidFill>
                      <a:prstClr val="black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,</a:t>
                </a:r>
              </a:p>
              <a:p>
                <a:pPr algn="ctr"/>
                <a:r>
                  <a:rPr lang="zh-TW" altLang="en-US" sz="1200" dirty="0">
                    <a:solidFill>
                      <a:prstClr val="black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生命泉教會</a:t>
                </a:r>
              </a:p>
            </p:txBody>
          </p:sp>
        </p:grpSp>
        <p:grpSp>
          <p:nvGrpSpPr>
            <p:cNvPr id="17" name="群組 16"/>
            <p:cNvGrpSpPr/>
            <p:nvPr/>
          </p:nvGrpSpPr>
          <p:grpSpPr>
            <a:xfrm>
              <a:off x="1379310" y="3430697"/>
              <a:ext cx="1198085" cy="1188116"/>
              <a:chOff x="1099870" y="3083532"/>
              <a:chExt cx="1198085" cy="1188116"/>
            </a:xfrm>
          </p:grpSpPr>
          <p:sp>
            <p:nvSpPr>
              <p:cNvPr id="15" name="橢圓 14"/>
              <p:cNvSpPr/>
              <p:nvPr/>
            </p:nvSpPr>
            <p:spPr>
              <a:xfrm>
                <a:off x="1104913" y="3083532"/>
                <a:ext cx="1188000" cy="1188116"/>
              </a:xfrm>
              <a:prstGeom prst="ellipse">
                <a:avLst/>
              </a:prstGeom>
              <a:solidFill>
                <a:srgbClr val="DB4623">
                  <a:alpha val="45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16" name="矩形 15"/>
              <p:cNvSpPr/>
              <p:nvPr/>
            </p:nvSpPr>
            <p:spPr>
              <a:xfrm>
                <a:off x="1099870" y="3314350"/>
                <a:ext cx="1198085" cy="70788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altLang="zh-TW" sz="1600" b="1" dirty="0" smtClean="0">
                    <a:solidFill>
                      <a:prstClr val="black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Singapore</a:t>
                </a:r>
                <a:endParaRPr lang="en-US" altLang="zh-TW" sz="1600" b="1" dirty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  <a:p>
                <a:pPr algn="ctr"/>
                <a:r>
                  <a:rPr lang="zh-TW" altLang="en-US" sz="1200" dirty="0">
                    <a:solidFill>
                      <a:prstClr val="black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基督生命堂</a:t>
                </a:r>
                <a:r>
                  <a:rPr lang="en-US" altLang="zh-TW" sz="1200" dirty="0">
                    <a:solidFill>
                      <a:prstClr val="black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,</a:t>
                </a:r>
              </a:p>
              <a:p>
                <a:pPr algn="ctr"/>
                <a:r>
                  <a:rPr lang="zh-TW" altLang="en-US" sz="1200" dirty="0">
                    <a:solidFill>
                      <a:prstClr val="black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神召會恩典堂</a:t>
                </a:r>
              </a:p>
            </p:txBody>
          </p:sp>
        </p:grpSp>
        <p:grpSp>
          <p:nvGrpSpPr>
            <p:cNvPr id="23" name="群組 22"/>
            <p:cNvGrpSpPr/>
            <p:nvPr/>
          </p:nvGrpSpPr>
          <p:grpSpPr>
            <a:xfrm>
              <a:off x="2231397" y="1583044"/>
              <a:ext cx="1080000" cy="1078557"/>
              <a:chOff x="3447605" y="2055728"/>
              <a:chExt cx="1210909" cy="1209291"/>
            </a:xfrm>
          </p:grpSpPr>
          <p:sp>
            <p:nvSpPr>
              <p:cNvPr id="24" name="橢圓 23"/>
              <p:cNvSpPr/>
              <p:nvPr/>
            </p:nvSpPr>
            <p:spPr>
              <a:xfrm>
                <a:off x="3447605" y="2055728"/>
                <a:ext cx="1210909" cy="1209291"/>
              </a:xfrm>
              <a:prstGeom prst="ellipse">
                <a:avLst/>
              </a:prstGeom>
              <a:solidFill>
                <a:srgbClr val="DB4623">
                  <a:alpha val="45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5" name="矩形 24"/>
              <p:cNvSpPr/>
              <p:nvPr/>
            </p:nvSpPr>
            <p:spPr>
              <a:xfrm>
                <a:off x="3465273" y="2347808"/>
                <a:ext cx="1182987" cy="58664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altLang="zh-TW" sz="1600" b="1" dirty="0" smtClean="0">
                    <a:solidFill>
                      <a:prstClr val="black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Malaysia</a:t>
                </a:r>
                <a:endParaRPr lang="en-US" altLang="zh-TW" sz="1600" b="1" dirty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  <a:p>
                <a:pPr algn="ctr"/>
                <a:r>
                  <a:rPr lang="zh-TW" altLang="en-US" sz="1200" dirty="0">
                    <a:solidFill>
                      <a:prstClr val="black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清真寺集會</a:t>
                </a:r>
                <a:endParaRPr lang="en-US" altLang="zh-TW" sz="1200" dirty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</p:grpSp>
        <p:grpSp>
          <p:nvGrpSpPr>
            <p:cNvPr id="29" name="群組 28"/>
            <p:cNvGrpSpPr/>
            <p:nvPr/>
          </p:nvGrpSpPr>
          <p:grpSpPr>
            <a:xfrm>
              <a:off x="1112793" y="1594326"/>
              <a:ext cx="900000" cy="900000"/>
              <a:chOff x="2489509" y="2806784"/>
              <a:chExt cx="900000" cy="900000"/>
            </a:xfrm>
          </p:grpSpPr>
          <p:sp>
            <p:nvSpPr>
              <p:cNvPr id="30" name="橢圓 29"/>
              <p:cNvSpPr/>
              <p:nvPr/>
            </p:nvSpPr>
            <p:spPr>
              <a:xfrm>
                <a:off x="2489509" y="2806784"/>
                <a:ext cx="900000" cy="900000"/>
              </a:xfrm>
              <a:prstGeom prst="ellipse">
                <a:avLst/>
              </a:prstGeom>
              <a:solidFill>
                <a:srgbClr val="DB4623">
                  <a:alpha val="45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31" name="矩形 30"/>
              <p:cNvSpPr/>
              <p:nvPr/>
            </p:nvSpPr>
            <p:spPr>
              <a:xfrm>
                <a:off x="2539399" y="2979259"/>
                <a:ext cx="800219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altLang="zh-TW" sz="1600" b="1" dirty="0" smtClean="0">
                    <a:solidFill>
                      <a:prstClr val="black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USA</a:t>
                </a:r>
                <a:endParaRPr lang="en-US" altLang="zh-TW" sz="1600" b="1" dirty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  <a:p>
                <a:pPr algn="ctr"/>
                <a:r>
                  <a:rPr lang="zh-TW" altLang="en-US" sz="1200" dirty="0">
                    <a:solidFill>
                      <a:prstClr val="black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猶太會堂</a:t>
                </a:r>
                <a:endParaRPr lang="en-US" altLang="zh-TW" sz="1200" dirty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</p:grpSp>
        <p:grpSp>
          <p:nvGrpSpPr>
            <p:cNvPr id="114" name="群組 113"/>
            <p:cNvGrpSpPr/>
            <p:nvPr/>
          </p:nvGrpSpPr>
          <p:grpSpPr>
            <a:xfrm>
              <a:off x="2464958" y="2773727"/>
              <a:ext cx="1073806" cy="1072685"/>
              <a:chOff x="3468473" y="1997483"/>
              <a:chExt cx="1203965" cy="1202707"/>
            </a:xfrm>
          </p:grpSpPr>
          <p:sp>
            <p:nvSpPr>
              <p:cNvPr id="115" name="橢圓 114"/>
              <p:cNvSpPr/>
              <p:nvPr/>
            </p:nvSpPr>
            <p:spPr>
              <a:xfrm>
                <a:off x="3468473" y="1997483"/>
                <a:ext cx="1203965" cy="1202707"/>
              </a:xfrm>
              <a:prstGeom prst="ellipse">
                <a:avLst/>
              </a:prstGeom>
              <a:solidFill>
                <a:srgbClr val="DB4623">
                  <a:alpha val="45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116" name="矩形 115"/>
              <p:cNvSpPr/>
              <p:nvPr/>
            </p:nvSpPr>
            <p:spPr>
              <a:xfrm>
                <a:off x="3518535" y="2209897"/>
                <a:ext cx="1116679" cy="79369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TW" sz="1600" b="1" dirty="0" smtClean="0">
                    <a:solidFill>
                      <a:prstClr val="black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France</a:t>
                </a:r>
                <a:endParaRPr lang="en-US" altLang="zh-TW" sz="1600" b="1" dirty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  <a:p>
                <a:pPr algn="ctr"/>
                <a:r>
                  <a:rPr lang="zh-TW" altLang="en-US" sz="1200" dirty="0">
                    <a:solidFill>
                      <a:prstClr val="black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基督教門戶開放教會</a:t>
                </a:r>
                <a:endParaRPr lang="en-US" altLang="zh-TW" sz="1200" dirty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</p:grpSp>
        <p:sp>
          <p:nvSpPr>
            <p:cNvPr id="7" name="橢圓 6"/>
            <p:cNvSpPr/>
            <p:nvPr/>
          </p:nvSpPr>
          <p:spPr>
            <a:xfrm>
              <a:off x="1336190" y="2270731"/>
              <a:ext cx="1332000" cy="1332000"/>
            </a:xfrm>
            <a:prstGeom prst="ellipse">
              <a:avLst/>
            </a:prstGeom>
            <a:solidFill>
              <a:srgbClr val="DB4623"/>
            </a:solidFill>
            <a:ln w="38100">
              <a:solidFill>
                <a:schemeClr val="tx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>
                <a:solidFill>
                  <a:prstClr val="white"/>
                </a:solidFill>
              </a:endParaRPr>
            </a:p>
          </p:txBody>
        </p:sp>
        <p:pic>
          <p:nvPicPr>
            <p:cNvPr id="5" name="圖片 4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19358" y="2395974"/>
              <a:ext cx="571828" cy="571828"/>
            </a:xfrm>
            <a:prstGeom prst="rect">
              <a:avLst/>
            </a:prstGeom>
          </p:spPr>
        </p:pic>
        <p:sp>
          <p:nvSpPr>
            <p:cNvPr id="8" name="文字方塊 7"/>
            <p:cNvSpPr txBox="1"/>
            <p:nvPr/>
          </p:nvSpPr>
          <p:spPr>
            <a:xfrm>
              <a:off x="1475271" y="2900942"/>
              <a:ext cx="1140249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1600" b="1" dirty="0">
                  <a:solidFill>
                    <a:prstClr val="whit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Religious </a:t>
              </a:r>
              <a:endParaRPr lang="en-US" altLang="zh-TW" sz="1600" b="1" dirty="0" smtClean="0">
                <a:solidFill>
                  <a:prstClr val="whit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r>
                <a:rPr lang="en-US" altLang="zh-TW" sz="1600" b="1" dirty="0" smtClean="0">
                  <a:solidFill>
                    <a:prstClr val="whit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Activities</a:t>
              </a:r>
              <a:endParaRPr lang="zh-TW" altLang="en-US" sz="1600" b="1" dirty="0">
                <a:solidFill>
                  <a:prstClr val="whit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12" name="群組 11"/>
          <p:cNvGrpSpPr/>
          <p:nvPr/>
        </p:nvGrpSpPr>
        <p:grpSpPr>
          <a:xfrm>
            <a:off x="4906881" y="2613133"/>
            <a:ext cx="2115156" cy="2162178"/>
            <a:chOff x="7100251" y="1193408"/>
            <a:chExt cx="2115156" cy="2162178"/>
          </a:xfrm>
        </p:grpSpPr>
        <p:sp>
          <p:nvSpPr>
            <p:cNvPr id="103" name="橢圓 102"/>
            <p:cNvSpPr/>
            <p:nvPr/>
          </p:nvSpPr>
          <p:spPr>
            <a:xfrm>
              <a:off x="8032362" y="1193408"/>
              <a:ext cx="972000" cy="972000"/>
            </a:xfrm>
            <a:prstGeom prst="ellipse">
              <a:avLst/>
            </a:prstGeom>
            <a:solidFill>
              <a:schemeClr val="accent4">
                <a:lumMod val="75000"/>
                <a:alpha val="4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104" name="矩形 103"/>
            <p:cNvSpPr/>
            <p:nvPr/>
          </p:nvSpPr>
          <p:spPr>
            <a:xfrm>
              <a:off x="7999837" y="1439784"/>
              <a:ext cx="1068561" cy="4924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TW" sz="1400" b="1" dirty="0" smtClean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Singapore</a:t>
              </a:r>
              <a:endParaRPr lang="en-US" altLang="zh-TW" sz="14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r>
                <a:rPr lang="zh-TW" altLang="en-US" sz="1200" dirty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私人晚宴</a:t>
              </a:r>
            </a:p>
          </p:txBody>
        </p:sp>
        <p:grpSp>
          <p:nvGrpSpPr>
            <p:cNvPr id="39" name="群組 38"/>
            <p:cNvGrpSpPr/>
            <p:nvPr/>
          </p:nvGrpSpPr>
          <p:grpSpPr>
            <a:xfrm>
              <a:off x="7100251" y="1749868"/>
              <a:ext cx="2115156" cy="1605718"/>
              <a:chOff x="7465518" y="1789032"/>
              <a:chExt cx="2115156" cy="1605718"/>
            </a:xfrm>
          </p:grpSpPr>
          <p:sp>
            <p:nvSpPr>
              <p:cNvPr id="121" name="橢圓 120"/>
              <p:cNvSpPr/>
              <p:nvPr/>
            </p:nvSpPr>
            <p:spPr>
              <a:xfrm>
                <a:off x="8639521" y="2501412"/>
                <a:ext cx="893852" cy="893338"/>
              </a:xfrm>
              <a:prstGeom prst="ellipse">
                <a:avLst/>
              </a:prstGeom>
              <a:solidFill>
                <a:schemeClr val="accent4">
                  <a:lumMod val="75000"/>
                  <a:alpha val="4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118" name="橢圓 117"/>
              <p:cNvSpPr/>
              <p:nvPr/>
            </p:nvSpPr>
            <p:spPr>
              <a:xfrm>
                <a:off x="7465518" y="1789032"/>
                <a:ext cx="1332000" cy="1332000"/>
              </a:xfrm>
              <a:prstGeom prst="ellipse">
                <a:avLst/>
              </a:prstGeom>
              <a:solidFill>
                <a:schemeClr val="accent4">
                  <a:lumMod val="75000"/>
                </a:schemeClr>
              </a:solidFill>
              <a:ln w="38100">
                <a:solidFill>
                  <a:schemeClr val="tx1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20" name="文字方塊 119"/>
              <p:cNvSpPr txBox="1"/>
              <p:nvPr/>
            </p:nvSpPr>
            <p:spPr>
              <a:xfrm>
                <a:off x="7593088" y="2478498"/>
                <a:ext cx="1051891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zh-TW" sz="1400" b="1" dirty="0" smtClean="0">
                    <a:solidFill>
                      <a:prstClr val="white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Social </a:t>
                </a:r>
              </a:p>
              <a:p>
                <a:pPr algn="ctr"/>
                <a:r>
                  <a:rPr lang="en-US" altLang="zh-TW" sz="1400" b="1" dirty="0" smtClean="0">
                    <a:solidFill>
                      <a:prstClr val="white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Gathering</a:t>
                </a:r>
                <a:endParaRPr lang="zh-TW" altLang="en-US" sz="1400" b="1" dirty="0">
                  <a:solidFill>
                    <a:prstClr val="whit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sp>
            <p:nvSpPr>
              <p:cNvPr id="122" name="矩形 121"/>
              <p:cNvSpPr/>
              <p:nvPr/>
            </p:nvSpPr>
            <p:spPr>
              <a:xfrm>
                <a:off x="8628169" y="2697502"/>
                <a:ext cx="952505" cy="49244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altLang="zh-TW" sz="1400" b="1" dirty="0" smtClean="0">
                    <a:solidFill>
                      <a:prstClr val="black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Australia</a:t>
                </a:r>
                <a:endParaRPr lang="en-US" altLang="zh-TW" sz="1400" b="1" dirty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  <a:p>
                <a:pPr algn="ctr"/>
                <a:r>
                  <a:rPr lang="en-US" altLang="zh-TW" sz="1100" dirty="0" smtClean="0">
                    <a:solidFill>
                      <a:prstClr val="black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Wedding</a:t>
                </a:r>
                <a:endParaRPr lang="zh-TW" altLang="en-US" sz="1100" dirty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pic>
            <p:nvPicPr>
              <p:cNvPr id="19" name="圖片 18"/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794414" y="1860663"/>
                <a:ext cx="678309" cy="678309"/>
              </a:xfrm>
              <a:prstGeom prst="rect">
                <a:avLst/>
              </a:prstGeom>
            </p:spPr>
          </p:pic>
        </p:grpSp>
      </p:grpSp>
      <p:grpSp>
        <p:nvGrpSpPr>
          <p:cNvPr id="6" name="群組 5"/>
          <p:cNvGrpSpPr/>
          <p:nvPr/>
        </p:nvGrpSpPr>
        <p:grpSpPr>
          <a:xfrm>
            <a:off x="6239127" y="4570506"/>
            <a:ext cx="2854478" cy="2166769"/>
            <a:chOff x="6254923" y="4643403"/>
            <a:chExt cx="2854478" cy="2166769"/>
          </a:xfrm>
        </p:grpSpPr>
        <p:grpSp>
          <p:nvGrpSpPr>
            <p:cNvPr id="26" name="群組 25"/>
            <p:cNvGrpSpPr/>
            <p:nvPr/>
          </p:nvGrpSpPr>
          <p:grpSpPr>
            <a:xfrm>
              <a:off x="6254923" y="4643403"/>
              <a:ext cx="2840158" cy="2067515"/>
              <a:chOff x="6254923" y="4643403"/>
              <a:chExt cx="2840158" cy="2067515"/>
            </a:xfrm>
          </p:grpSpPr>
          <p:sp>
            <p:nvSpPr>
              <p:cNvPr id="109" name="橢圓 108"/>
              <p:cNvSpPr/>
              <p:nvPr/>
            </p:nvSpPr>
            <p:spPr>
              <a:xfrm>
                <a:off x="7024075" y="5378918"/>
                <a:ext cx="1332000" cy="1332000"/>
              </a:xfrm>
              <a:prstGeom prst="ellipse">
                <a:avLst/>
              </a:prstGeom>
              <a:solidFill>
                <a:srgbClr val="CC0066"/>
              </a:solidFill>
              <a:ln w="38100">
                <a:solidFill>
                  <a:schemeClr val="tx1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>
                  <a:solidFill>
                    <a:prstClr val="white"/>
                  </a:solidFill>
                </a:endParaRPr>
              </a:p>
            </p:txBody>
          </p:sp>
          <p:pic>
            <p:nvPicPr>
              <p:cNvPr id="21" name="圖片 20"/>
              <p:cNvPicPr>
                <a:picLocks noChangeAspect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54125" y="5421443"/>
                <a:ext cx="678816" cy="678816"/>
              </a:xfrm>
              <a:prstGeom prst="rect">
                <a:avLst/>
              </a:prstGeom>
            </p:spPr>
          </p:pic>
          <p:sp>
            <p:nvSpPr>
              <p:cNvPr id="113" name="文字方塊 112"/>
              <p:cNvSpPr txBox="1"/>
              <p:nvPr/>
            </p:nvSpPr>
            <p:spPr>
              <a:xfrm>
                <a:off x="7256301" y="6054528"/>
                <a:ext cx="926729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zh-TW" sz="1600" b="1" dirty="0" smtClean="0">
                    <a:solidFill>
                      <a:prstClr val="white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Limited</a:t>
                </a:r>
              </a:p>
              <a:p>
                <a:pPr algn="ctr"/>
                <a:r>
                  <a:rPr lang="en-US" altLang="zh-TW" sz="1600" b="1" dirty="0" smtClean="0">
                    <a:solidFill>
                      <a:prstClr val="white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Space</a:t>
                </a:r>
                <a:endParaRPr lang="zh-TW" altLang="en-US" sz="1600" b="1" dirty="0">
                  <a:solidFill>
                    <a:prstClr val="whit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sp>
            <p:nvSpPr>
              <p:cNvPr id="117" name="橢圓 116"/>
              <p:cNvSpPr/>
              <p:nvPr/>
            </p:nvSpPr>
            <p:spPr>
              <a:xfrm>
                <a:off x="8051081" y="4816590"/>
                <a:ext cx="1044000" cy="1044000"/>
              </a:xfrm>
              <a:prstGeom prst="ellipse">
                <a:avLst/>
              </a:prstGeom>
              <a:solidFill>
                <a:srgbClr val="CC0066">
                  <a:alpha val="45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119" name="矩形 118"/>
              <p:cNvSpPr/>
              <p:nvPr/>
            </p:nvSpPr>
            <p:spPr>
              <a:xfrm>
                <a:off x="8081888" y="4978937"/>
                <a:ext cx="982385" cy="83099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altLang="zh-TW" sz="1200" b="1" dirty="0">
                    <a:solidFill>
                      <a:prstClr val="black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Singapore</a:t>
                </a:r>
                <a:r>
                  <a:rPr lang="en-US" altLang="zh-TW" sz="1200" b="1" dirty="0" smtClean="0">
                    <a:solidFill>
                      <a:prstClr val="black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,</a:t>
                </a:r>
              </a:p>
              <a:p>
                <a:pPr algn="ctr"/>
                <a:r>
                  <a:rPr lang="en-US" altLang="zh-TW" sz="1200" b="1" dirty="0" smtClean="0">
                    <a:solidFill>
                      <a:prstClr val="black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Taiwan, </a:t>
                </a:r>
              </a:p>
              <a:p>
                <a:pPr algn="ctr"/>
                <a:r>
                  <a:rPr lang="en-US" altLang="zh-TW" sz="1200" b="1" dirty="0" smtClean="0">
                    <a:solidFill>
                      <a:prstClr val="black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Spain…</a:t>
                </a:r>
                <a:endParaRPr lang="en-US" altLang="zh-TW" sz="1200" b="1" dirty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  <a:p>
                <a:pPr algn="ctr"/>
                <a:r>
                  <a:rPr lang="en-US" altLang="zh-TW" sz="1100" dirty="0" smtClean="0">
                    <a:solidFill>
                      <a:prstClr val="black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School</a:t>
                </a:r>
                <a:endParaRPr lang="zh-TW" altLang="en-US" sz="1100" dirty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sp>
            <p:nvSpPr>
              <p:cNvPr id="123" name="橢圓 122"/>
              <p:cNvSpPr/>
              <p:nvPr/>
            </p:nvSpPr>
            <p:spPr>
              <a:xfrm>
                <a:off x="6254923" y="5211038"/>
                <a:ext cx="900000" cy="900000"/>
              </a:xfrm>
              <a:prstGeom prst="ellipse">
                <a:avLst/>
              </a:prstGeom>
              <a:solidFill>
                <a:srgbClr val="CC0066">
                  <a:alpha val="45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124" name="矩形 123"/>
              <p:cNvSpPr/>
              <p:nvPr/>
            </p:nvSpPr>
            <p:spPr>
              <a:xfrm>
                <a:off x="6266726" y="5338590"/>
                <a:ext cx="874663" cy="6463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altLang="zh-TW" sz="1200" b="1" dirty="0" smtClean="0">
                    <a:solidFill>
                      <a:prstClr val="black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China,</a:t>
                </a:r>
              </a:p>
              <a:p>
                <a:pPr algn="ctr"/>
                <a:r>
                  <a:rPr lang="en-US" altLang="zh-TW" sz="1200" b="1" dirty="0" smtClean="0">
                    <a:solidFill>
                      <a:prstClr val="black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USA, Iran</a:t>
                </a:r>
                <a:endParaRPr lang="en-US" altLang="zh-TW" sz="1200" b="1" dirty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  <a:p>
                <a:pPr algn="ctr"/>
                <a:r>
                  <a:rPr lang="en-US" altLang="zh-TW" sz="1200" dirty="0" smtClean="0">
                    <a:solidFill>
                      <a:prstClr val="black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Prison</a:t>
                </a:r>
                <a:endParaRPr lang="zh-TW" altLang="en-US" sz="1200" dirty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sp>
            <p:nvSpPr>
              <p:cNvPr id="125" name="橢圓 124"/>
              <p:cNvSpPr/>
              <p:nvPr/>
            </p:nvSpPr>
            <p:spPr>
              <a:xfrm>
                <a:off x="7088356" y="4643403"/>
                <a:ext cx="898444" cy="900000"/>
              </a:xfrm>
              <a:prstGeom prst="ellipse">
                <a:avLst/>
              </a:prstGeom>
              <a:solidFill>
                <a:srgbClr val="CC0066">
                  <a:alpha val="45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126" name="矩形 125"/>
              <p:cNvSpPr/>
              <p:nvPr/>
            </p:nvSpPr>
            <p:spPr>
              <a:xfrm>
                <a:off x="7059101" y="4848523"/>
                <a:ext cx="949299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altLang="zh-TW" sz="1600" b="1" dirty="0" smtClean="0">
                    <a:solidFill>
                      <a:prstClr val="black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Global</a:t>
                </a:r>
                <a:endParaRPr lang="en-US" altLang="zh-TW" sz="1600" b="1" dirty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  <a:p>
                <a:pPr algn="ctr"/>
                <a:r>
                  <a:rPr lang="en-US" altLang="zh-TW" sz="1200" dirty="0">
                    <a:solidFill>
                      <a:prstClr val="black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cruise ship</a:t>
                </a:r>
                <a:endParaRPr lang="zh-TW" altLang="en-US" sz="1200" dirty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</p:grpSp>
        <p:sp>
          <p:nvSpPr>
            <p:cNvPr id="127" name="橢圓 126"/>
            <p:cNvSpPr/>
            <p:nvPr/>
          </p:nvSpPr>
          <p:spPr>
            <a:xfrm>
              <a:off x="8215576" y="5946172"/>
              <a:ext cx="864000" cy="864000"/>
            </a:xfrm>
            <a:prstGeom prst="ellipse">
              <a:avLst/>
            </a:prstGeom>
            <a:solidFill>
              <a:srgbClr val="CC0066">
                <a:alpha val="4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128" name="矩形 127"/>
            <p:cNvSpPr/>
            <p:nvPr/>
          </p:nvSpPr>
          <p:spPr>
            <a:xfrm>
              <a:off x="8185751" y="6106468"/>
              <a:ext cx="923650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TW" sz="1600" b="1" dirty="0" smtClean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Korea</a:t>
              </a:r>
              <a:endParaRPr lang="en-US" altLang="zh-TW" sz="16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r>
                <a:rPr lang="en-US" altLang="zh-TW" sz="1200" dirty="0" smtClean="0">
                  <a:solidFill>
                    <a:prstClr val="black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Institution</a:t>
              </a:r>
              <a:endParaRPr lang="zh-TW" altLang="en-US" sz="1200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846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圖表 13">
            <a:extLst>
              <a:ext uri="{FF2B5EF4-FFF2-40B4-BE49-F238E27FC236}">
                <a16:creationId xmlns:a16="http://schemas.microsoft.com/office/drawing/2014/main" id="{00000000-0008-0000-0100-000005000000}"/>
              </a:ext>
            </a:extLst>
          </p:cNvPr>
          <p:cNvGraphicFramePr>
            <a:graphicFrameLocks/>
          </p:cNvGraphicFramePr>
          <p:nvPr/>
        </p:nvGraphicFramePr>
        <p:xfrm>
          <a:off x="249556" y="1074280"/>
          <a:ext cx="8894444" cy="54040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矩形 3">
            <a:extLst>
              <a:ext uri="{FF2B5EF4-FFF2-40B4-BE49-F238E27FC236}">
                <a16:creationId xmlns:a16="http://schemas.microsoft.com/office/drawing/2014/main" id="{95497B34-DD41-4EBE-A2B1-8F73562E75E4}"/>
              </a:ext>
            </a:extLst>
          </p:cNvPr>
          <p:cNvSpPr/>
          <p:nvPr/>
        </p:nvSpPr>
        <p:spPr>
          <a:xfrm>
            <a:off x="0" y="0"/>
            <a:ext cx="9144000" cy="644707"/>
          </a:xfrm>
          <a:prstGeom prst="rect">
            <a:avLst/>
          </a:prstGeom>
          <a:solidFill>
            <a:srgbClr val="7BA79D"/>
          </a:solidFill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 algn="ctr" defTabSz="457200">
              <a:lnSpc>
                <a:spcPct val="90000"/>
              </a:lnSpc>
              <a:spcBef>
                <a:spcPct val="0"/>
              </a:spcBef>
            </a:pPr>
            <a:r>
              <a:rPr lang="en-US" altLang="zh-TW" sz="3600" b="1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COVID-19 epidemic curve in S. Korea</a:t>
            </a:r>
            <a:endParaRPr lang="zh-TW" altLang="en-US" sz="3600" b="1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15" name="圖表 14">
            <a:extLst>
              <a:ext uri="{FF2B5EF4-FFF2-40B4-BE49-F238E27FC236}">
                <a16:creationId xmlns:a16="http://schemas.microsoft.com/office/drawing/2014/main" id="{0CA9FD42-904B-4392-A116-F1B7A03E8E65}"/>
              </a:ext>
            </a:extLst>
          </p:cNvPr>
          <p:cNvGraphicFramePr>
            <a:graphicFrameLocks/>
          </p:cNvGraphicFramePr>
          <p:nvPr/>
        </p:nvGraphicFramePr>
        <p:xfrm>
          <a:off x="464676" y="2101723"/>
          <a:ext cx="3532604" cy="281586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42" name="群組 41"/>
          <p:cNvGrpSpPr/>
          <p:nvPr/>
        </p:nvGrpSpPr>
        <p:grpSpPr>
          <a:xfrm>
            <a:off x="1376274" y="765158"/>
            <a:ext cx="7746706" cy="4942869"/>
            <a:chOff x="1394277" y="853843"/>
            <a:chExt cx="7746706" cy="4942869"/>
          </a:xfrm>
        </p:grpSpPr>
        <p:cxnSp>
          <p:nvCxnSpPr>
            <p:cNvPr id="24" name="直線接點 23">
              <a:extLst>
                <a:ext uri="{FF2B5EF4-FFF2-40B4-BE49-F238E27FC236}">
                  <a16:creationId xmlns:a16="http://schemas.microsoft.com/office/drawing/2014/main" id="{5C2BE5E1-0231-49BF-AF0F-1AC875DA8DE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759573" y="2253673"/>
              <a:ext cx="0" cy="3418150"/>
            </a:xfrm>
            <a:prstGeom prst="line">
              <a:avLst/>
            </a:prstGeom>
            <a:solidFill>
              <a:schemeClr val="accent5">
                <a:lumMod val="40000"/>
                <a:lumOff val="60000"/>
              </a:schemeClr>
            </a:solidFill>
            <a:ln w="28575">
              <a:solidFill>
                <a:schemeClr val="accent5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1" name="群組 40"/>
            <p:cNvGrpSpPr/>
            <p:nvPr/>
          </p:nvGrpSpPr>
          <p:grpSpPr>
            <a:xfrm>
              <a:off x="1394277" y="853843"/>
              <a:ext cx="7746706" cy="4942869"/>
              <a:chOff x="1394277" y="853843"/>
              <a:chExt cx="7746706" cy="4942869"/>
            </a:xfrm>
          </p:grpSpPr>
          <p:cxnSp>
            <p:nvCxnSpPr>
              <p:cNvPr id="28" name="直線接點 27">
                <a:extLst>
                  <a:ext uri="{FF2B5EF4-FFF2-40B4-BE49-F238E27FC236}">
                    <a16:creationId xmlns:a16="http://schemas.microsoft.com/office/drawing/2014/main" id="{EA4AF6A3-31A7-4ED8-B0EE-962FFA09F35A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6165820" y="2419864"/>
                <a:ext cx="0" cy="3270630"/>
              </a:xfrm>
              <a:prstGeom prst="line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 w="28575">
                <a:solidFill>
                  <a:schemeClr val="accent5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0" name="矩形: 圓角 18">
                <a:extLst>
                  <a:ext uri="{FF2B5EF4-FFF2-40B4-BE49-F238E27FC236}">
                    <a16:creationId xmlns:a16="http://schemas.microsoft.com/office/drawing/2014/main" id="{54363E94-9839-4097-B078-448E5DCFD49B}"/>
                  </a:ext>
                </a:extLst>
              </p:cNvPr>
              <p:cNvSpPr/>
              <p:nvPr/>
            </p:nvSpPr>
            <p:spPr>
              <a:xfrm>
                <a:off x="5994400" y="2190408"/>
                <a:ext cx="2403194" cy="486972"/>
              </a:xfrm>
              <a:prstGeom prst="round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 w="28575"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TW" sz="1400" dirty="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3/8:</a:t>
                </a:r>
                <a:r>
                  <a:rPr lang="zh-TW" altLang="en-US" sz="1400" dirty="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 </a:t>
                </a:r>
                <a:r>
                  <a:rPr lang="en-US" altLang="zh-TW" sz="1400" dirty="0" smtClean="0">
                    <a:solidFill>
                      <a:schemeClr val="tx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Block a building with outbreak</a:t>
                </a:r>
                <a:endParaRPr lang="zh-TW" altLang="en-US" sz="14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grpSp>
            <p:nvGrpSpPr>
              <p:cNvPr id="40" name="群組 39"/>
              <p:cNvGrpSpPr/>
              <p:nvPr/>
            </p:nvGrpSpPr>
            <p:grpSpPr>
              <a:xfrm>
                <a:off x="1394277" y="853843"/>
                <a:ext cx="7746706" cy="4942869"/>
                <a:chOff x="1394277" y="853843"/>
                <a:chExt cx="7746706" cy="4942869"/>
              </a:xfrm>
            </p:grpSpPr>
            <p:cxnSp>
              <p:nvCxnSpPr>
                <p:cNvPr id="17" name="直線接點 16">
                  <a:extLst>
                    <a:ext uri="{FF2B5EF4-FFF2-40B4-BE49-F238E27FC236}">
                      <a16:creationId xmlns:a16="http://schemas.microsoft.com/office/drawing/2014/main" id="{C7B7825D-ECEA-452C-BD86-C4DAB958FF4D}"/>
                    </a:ext>
                  </a:extLst>
                </p:cNvPr>
                <p:cNvCxnSpPr>
                  <a:cxnSpLocks/>
                  <a:stCxn id="12" idx="2"/>
                </p:cNvCxnSpPr>
                <p:nvPr/>
              </p:nvCxnSpPr>
              <p:spPr>
                <a:xfrm>
                  <a:off x="2209288" y="2100001"/>
                  <a:ext cx="0" cy="2415787"/>
                </a:xfrm>
                <a:prstGeom prst="line">
                  <a:avLst/>
                </a:prstGeom>
                <a:solidFill>
                  <a:schemeClr val="accent5">
                    <a:lumMod val="40000"/>
                    <a:lumOff val="60000"/>
                  </a:schemeClr>
                </a:solidFill>
                <a:ln w="28575">
                  <a:solidFill>
                    <a:schemeClr val="accent5"/>
                  </a:solidFill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grpSp>
              <p:nvGrpSpPr>
                <p:cNvPr id="39" name="群組 38"/>
                <p:cNvGrpSpPr/>
                <p:nvPr/>
              </p:nvGrpSpPr>
              <p:grpSpPr>
                <a:xfrm>
                  <a:off x="1394277" y="853843"/>
                  <a:ext cx="7746706" cy="4942869"/>
                  <a:chOff x="1394277" y="853843"/>
                  <a:chExt cx="7746706" cy="4942869"/>
                </a:xfrm>
              </p:grpSpPr>
              <p:sp>
                <p:nvSpPr>
                  <p:cNvPr id="27" name="矩形: 圓角 19">
                    <a:extLst>
                      <a:ext uri="{FF2B5EF4-FFF2-40B4-BE49-F238E27FC236}">
                        <a16:creationId xmlns:a16="http://schemas.microsoft.com/office/drawing/2014/main" id="{E9565AE7-DE03-472D-8F88-7536D91F5E8C}"/>
                      </a:ext>
                    </a:extLst>
                  </p:cNvPr>
                  <p:cNvSpPr/>
                  <p:nvPr/>
                </p:nvSpPr>
                <p:spPr>
                  <a:xfrm>
                    <a:off x="3118727" y="1745218"/>
                    <a:ext cx="1701223" cy="674646"/>
                  </a:xfrm>
                  <a:prstGeom prst="roundRect">
                    <a:avLst/>
                  </a:prstGeom>
                  <a:solidFill>
                    <a:schemeClr val="accent5">
                      <a:lumMod val="40000"/>
                      <a:lumOff val="60000"/>
                    </a:schemeClr>
                  </a:solidFill>
                  <a:ln w="28575">
                    <a:prstDash val="dash"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en-US" altLang="zh-TW" sz="14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rPr>
                      <a:t>2/25:</a:t>
                    </a:r>
                  </a:p>
                  <a:p>
                    <a:pPr algn="ctr"/>
                    <a:r>
                      <a:rPr lang="zh-TW" altLang="en-US" sz="14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rPr>
                      <a:t>大</a:t>
                    </a:r>
                    <a:r>
                      <a:rPr lang="zh-CN" altLang="en-US" sz="14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rPr>
                      <a:t>邱和</a:t>
                    </a:r>
                    <a:r>
                      <a:rPr lang="zh-TW" altLang="en-US" sz="14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rPr>
                      <a:t>慶</a:t>
                    </a:r>
                    <a:r>
                      <a:rPr lang="zh-CN" altLang="en-US" sz="14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rPr>
                      <a:t>尚北道地</a:t>
                    </a:r>
                    <a:r>
                      <a:rPr lang="zh-TW" altLang="en-US" sz="14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rPr>
                      <a:t>區行最大程度封鎖</a:t>
                    </a:r>
                    <a:endParaRPr lang="zh-TW" altLang="en-US" sz="1000" dirty="0">
                      <a:solidFill>
                        <a:schemeClr val="tx1"/>
                      </a:solidFill>
                      <a:latin typeface="微軟正黑體" panose="020B0604030504040204" pitchFamily="34" charset="-120"/>
                      <a:ea typeface="微軟正黑體" panose="020B0604030504040204" pitchFamily="34" charset="-120"/>
                    </a:endParaRPr>
                  </a:p>
                </p:txBody>
              </p:sp>
              <p:grpSp>
                <p:nvGrpSpPr>
                  <p:cNvPr id="38" name="群組 37"/>
                  <p:cNvGrpSpPr/>
                  <p:nvPr/>
                </p:nvGrpSpPr>
                <p:grpSpPr>
                  <a:xfrm>
                    <a:off x="1394277" y="853843"/>
                    <a:ext cx="7746706" cy="4942869"/>
                    <a:chOff x="1394277" y="853843"/>
                    <a:chExt cx="7746706" cy="4942869"/>
                  </a:xfrm>
                </p:grpSpPr>
                <p:grpSp>
                  <p:nvGrpSpPr>
                    <p:cNvPr id="33" name="群組 32">
                      <a:extLst>
                        <a:ext uri="{FF2B5EF4-FFF2-40B4-BE49-F238E27FC236}">
                          <a16:creationId xmlns:a16="http://schemas.microsoft.com/office/drawing/2014/main" id="{316EAA24-CB9C-4F4C-B41A-BF2A61B3FC1C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1394277" y="853843"/>
                      <a:ext cx="4608117" cy="4836651"/>
                      <a:chOff x="835578" y="1209180"/>
                      <a:chExt cx="4608117" cy="4912716"/>
                    </a:xfrm>
                  </p:grpSpPr>
                  <p:cxnSp>
                    <p:nvCxnSpPr>
                      <p:cNvPr id="18" name="直線接點 17">
                        <a:extLst>
                          <a:ext uri="{FF2B5EF4-FFF2-40B4-BE49-F238E27FC236}">
                            <a16:creationId xmlns:a16="http://schemas.microsoft.com/office/drawing/2014/main" id="{5C2BE5E1-0231-49BF-AF0F-1AC875DA8DE3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 flipH="1">
                        <a:off x="3717728" y="3398774"/>
                        <a:ext cx="6095" cy="2694777"/>
                      </a:xfrm>
                      <a:prstGeom prst="line">
                        <a:avLst/>
                      </a:prstGeom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ln w="28575">
                        <a:solidFill>
                          <a:schemeClr val="accent5"/>
                        </a:solidFill>
                        <a:prstDash val="dash"/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sp>
                    <p:nvSpPr>
                      <p:cNvPr id="12" name="矩形: 圓角 11">
                        <a:extLst>
                          <a:ext uri="{FF2B5EF4-FFF2-40B4-BE49-F238E27FC236}">
                            <a16:creationId xmlns:a16="http://schemas.microsoft.com/office/drawing/2014/main" id="{BA695692-BAE9-4481-8D1F-5BD71F85424A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835578" y="1913281"/>
                        <a:ext cx="1594530" cy="561655"/>
                      </a:xfrm>
                      <a:prstGeom prst="roundRect">
                        <a:avLst/>
                      </a:prstGeom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ln w="28575">
                        <a:prstDash val="dash"/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r>
                          <a:rPr lang="en-US" altLang="zh-TW" sz="1600" dirty="0">
                            <a:solidFill>
                              <a:schemeClr val="tx1"/>
                            </a:solidFill>
                            <a:latin typeface="微軟正黑體" panose="020B0604030504040204" pitchFamily="34" charset="-120"/>
                            <a:ea typeface="微軟正黑體" panose="020B0604030504040204" pitchFamily="34" charset="-120"/>
                          </a:rPr>
                          <a:t>2/4: </a:t>
                        </a:r>
                      </a:p>
                      <a:p>
                        <a:pPr algn="ctr"/>
                        <a:r>
                          <a:rPr lang="en-US" altLang="zh-TW" sz="1100" dirty="0" smtClean="0">
                            <a:solidFill>
                              <a:schemeClr val="tx1"/>
                            </a:solidFill>
                            <a:latin typeface="微軟正黑體" panose="020B0604030504040204" pitchFamily="34" charset="-120"/>
                            <a:ea typeface="微軟正黑體" panose="020B0604030504040204" pitchFamily="34" charset="-120"/>
                          </a:rPr>
                          <a:t>Partial board control</a:t>
                        </a:r>
                        <a:endParaRPr lang="zh-TW" altLang="en-US" sz="16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endParaRPr>
                      </a:p>
                    </p:txBody>
                  </p:sp>
                  <p:cxnSp>
                    <p:nvCxnSpPr>
                      <p:cNvPr id="9" name="直線接點 8">
                        <a:extLst>
                          <a:ext uri="{FF2B5EF4-FFF2-40B4-BE49-F238E27FC236}">
                            <a16:creationId xmlns:a16="http://schemas.microsoft.com/office/drawing/2014/main" id="{7E0E15B3-744E-4216-A440-7687DB406781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 flipH="1">
                        <a:off x="4307433" y="1639095"/>
                        <a:ext cx="41948" cy="4482801"/>
                      </a:xfrm>
                      <a:prstGeom prst="line">
                        <a:avLst/>
                      </a:prstGeom>
                      <a:solidFill>
                        <a:schemeClr val="accent5">
                          <a:lumMod val="40000"/>
                          <a:lumOff val="60000"/>
                        </a:schemeClr>
                      </a:solidFill>
                      <a:ln w="28575">
                        <a:solidFill>
                          <a:srgbClr val="C00000"/>
                        </a:solidFill>
                        <a:prstDash val="dash"/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sp>
                    <p:nvSpPr>
                      <p:cNvPr id="10" name="矩形: 圓角 26">
                        <a:extLst>
                          <a:ext uri="{FF2B5EF4-FFF2-40B4-BE49-F238E27FC236}">
                            <a16:creationId xmlns:a16="http://schemas.microsoft.com/office/drawing/2014/main" id="{F17D4A77-348A-4081-A0FB-2EA3EE3B5163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3234484" y="1209180"/>
                        <a:ext cx="2209211" cy="552260"/>
                      </a:xfrm>
                      <a:prstGeom prst="roundRect">
                        <a:avLst/>
                      </a:prstGeom>
                      <a:solidFill>
                        <a:schemeClr val="accent2">
                          <a:lumMod val="20000"/>
                          <a:lumOff val="80000"/>
                        </a:schemeClr>
                      </a:solidFill>
                      <a:ln w="28575">
                        <a:solidFill>
                          <a:srgbClr val="C00000"/>
                        </a:solidFill>
                        <a:prstDash val="dash"/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r>
                          <a:rPr lang="en-US" altLang="zh-TW" b="1" dirty="0">
                            <a:solidFill>
                              <a:schemeClr val="tx1"/>
                            </a:solidFill>
                            <a:latin typeface="微軟正黑體" panose="020B0604030504040204" pitchFamily="34" charset="-120"/>
                            <a:ea typeface="微軟正黑體" panose="020B0604030504040204" pitchFamily="34" charset="-120"/>
                          </a:rPr>
                          <a:t>2/26: </a:t>
                        </a:r>
                        <a:r>
                          <a:rPr lang="en-US" altLang="zh-TW" b="1" dirty="0" smtClean="0">
                            <a:solidFill>
                              <a:schemeClr val="tx1"/>
                            </a:solidFill>
                            <a:latin typeface="微軟正黑體" panose="020B0604030504040204" pitchFamily="34" charset="-120"/>
                            <a:ea typeface="微軟正黑體" panose="020B0604030504040204" pitchFamily="34" charset="-120"/>
                          </a:rPr>
                          <a:t>Universal testing</a:t>
                        </a:r>
                        <a:endParaRPr lang="zh-TW" altLang="en-US" b="1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endParaRPr>
                      </a:p>
                    </p:txBody>
                  </p:sp>
                </p:grpSp>
                <p:cxnSp>
                  <p:nvCxnSpPr>
                    <p:cNvPr id="31" name="直線接點 30">
                      <a:extLst>
                        <a:ext uri="{FF2B5EF4-FFF2-40B4-BE49-F238E27FC236}">
                          <a16:creationId xmlns:a16="http://schemas.microsoft.com/office/drawing/2014/main" id="{EA4AF6A3-31A7-4ED8-B0EE-962FFA09F35A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>
                      <a:off x="7178729" y="3307894"/>
                      <a:ext cx="0" cy="2488818"/>
                    </a:xfrm>
                    <a:prstGeom prst="line">
                      <a:avLst/>
                    </a:prstGeom>
                    <a:solidFill>
                      <a:schemeClr val="accent5">
                        <a:lumMod val="40000"/>
                        <a:lumOff val="60000"/>
                      </a:schemeClr>
                    </a:solidFill>
                    <a:ln w="28575">
                      <a:solidFill>
                        <a:schemeClr val="accent5"/>
                      </a:solidFill>
                      <a:prstDash val="dash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sp>
                  <p:nvSpPr>
                    <p:cNvPr id="34" name="矩形: 圓角 19">
                      <a:extLst>
                        <a:ext uri="{FF2B5EF4-FFF2-40B4-BE49-F238E27FC236}">
                          <a16:creationId xmlns:a16="http://schemas.microsoft.com/office/drawing/2014/main" id="{E9565AE7-DE03-472D-8F88-7536D91F5E8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230679" y="3800236"/>
                      <a:ext cx="1910304" cy="387483"/>
                    </a:xfrm>
                    <a:prstGeom prst="roundRect">
                      <a:avLst/>
                    </a:prstGeom>
                    <a:solidFill>
                      <a:schemeClr val="accent5">
                        <a:lumMod val="40000"/>
                        <a:lumOff val="60000"/>
                      </a:schemeClr>
                    </a:solidFill>
                    <a:ln w="28575">
                      <a:prstDash val="dash"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r>
                        <a:rPr lang="en-US" altLang="zh-TW" sz="14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3/19</a:t>
                      </a:r>
                      <a:r>
                        <a:rPr lang="en-US" altLang="zh-TW" sz="14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: </a:t>
                      </a:r>
                      <a:r>
                        <a:rPr lang="en-US" altLang="zh-TW" sz="12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Boarder </a:t>
                      </a:r>
                      <a:r>
                        <a:rPr lang="en-US" altLang="zh-TW" sz="12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control</a:t>
                      </a:r>
                      <a:endParaRPr lang="zh-TW" altLang="en-US" sz="10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p:txBody>
                </p:sp>
                <p:cxnSp>
                  <p:nvCxnSpPr>
                    <p:cNvPr id="35" name="直線接點 34">
                      <a:extLst>
                        <a:ext uri="{FF2B5EF4-FFF2-40B4-BE49-F238E27FC236}">
                          <a16:creationId xmlns:a16="http://schemas.microsoft.com/office/drawing/2014/main" id="{EA4AF6A3-31A7-4ED8-B0EE-962FFA09F35A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>
                      <a:off x="7421499" y="4104460"/>
                      <a:ext cx="13691" cy="1682805"/>
                    </a:xfrm>
                    <a:prstGeom prst="line">
                      <a:avLst/>
                    </a:prstGeom>
                    <a:solidFill>
                      <a:schemeClr val="accent5">
                        <a:lumMod val="40000"/>
                        <a:lumOff val="60000"/>
                      </a:schemeClr>
                    </a:solidFill>
                    <a:ln w="28575">
                      <a:solidFill>
                        <a:schemeClr val="accent5"/>
                      </a:solidFill>
                      <a:prstDash val="dash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sp>
                  <p:nvSpPr>
                    <p:cNvPr id="20" name="矩形: 圓角 19">
                      <a:extLst>
                        <a:ext uri="{FF2B5EF4-FFF2-40B4-BE49-F238E27FC236}">
                          <a16:creationId xmlns:a16="http://schemas.microsoft.com/office/drawing/2014/main" id="{E9565AE7-DE03-472D-8F88-7536D91F5E8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607176" y="2887346"/>
                      <a:ext cx="1790418" cy="483318"/>
                    </a:xfrm>
                    <a:prstGeom prst="roundRect">
                      <a:avLst/>
                    </a:prstGeom>
                    <a:solidFill>
                      <a:schemeClr val="accent5">
                        <a:lumMod val="40000"/>
                        <a:lumOff val="60000"/>
                      </a:schemeClr>
                    </a:solidFill>
                    <a:ln w="28575">
                      <a:prstDash val="dash"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r>
                        <a:rPr lang="en-US" altLang="zh-TW" sz="14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3/17</a:t>
                      </a:r>
                      <a:r>
                        <a:rPr lang="en-US" altLang="zh-TW" sz="14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:</a:t>
                      </a:r>
                      <a:r>
                        <a:rPr lang="zh-TW" altLang="en-US" sz="14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</a:t>
                      </a:r>
                      <a:r>
                        <a:rPr lang="en-US" altLang="zh-TW" sz="14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Schools close</a:t>
                      </a:r>
                      <a:endParaRPr lang="zh-TW" altLang="en-US" sz="10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p:txBody>
                </p:sp>
              </p:grpSp>
              <p:sp>
                <p:nvSpPr>
                  <p:cNvPr id="22" name="矩形: 圓角 19">
                    <a:extLst>
                      <a:ext uri="{FF2B5EF4-FFF2-40B4-BE49-F238E27FC236}">
                        <a16:creationId xmlns:a16="http://schemas.microsoft.com/office/drawing/2014/main" id="{E9565AE7-DE03-472D-8F88-7536D91F5E8C}"/>
                      </a:ext>
                    </a:extLst>
                  </p:cNvPr>
                  <p:cNvSpPr/>
                  <p:nvPr/>
                </p:nvSpPr>
                <p:spPr>
                  <a:xfrm>
                    <a:off x="2954036" y="2640449"/>
                    <a:ext cx="1660298" cy="493795"/>
                  </a:xfrm>
                  <a:prstGeom prst="roundRect">
                    <a:avLst/>
                  </a:prstGeom>
                  <a:solidFill>
                    <a:schemeClr val="accent5">
                      <a:lumMod val="40000"/>
                      <a:lumOff val="60000"/>
                    </a:schemeClr>
                  </a:solidFill>
                  <a:ln w="28575">
                    <a:prstDash val="dash"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en-US" altLang="zh-TW" sz="14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rPr>
                      <a:t>2/21:</a:t>
                    </a:r>
                  </a:p>
                  <a:p>
                    <a:pPr algn="ctr"/>
                    <a:r>
                      <a:rPr lang="en-US" altLang="zh-TW" sz="1100" dirty="0" smtClean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rPr>
                      <a:t>Gathering forbidden</a:t>
                    </a:r>
                    <a:endParaRPr lang="zh-TW" altLang="en-US" sz="1000" dirty="0">
                      <a:solidFill>
                        <a:schemeClr val="tx1"/>
                      </a:solidFill>
                      <a:latin typeface="微軟正黑體" panose="020B0604030504040204" pitchFamily="34" charset="-120"/>
                      <a:ea typeface="微軟正黑體" panose="020B0604030504040204" pitchFamily="34" charset="-120"/>
                    </a:endParaRPr>
                  </a:p>
                </p:txBody>
              </p:sp>
            </p:grpSp>
          </p:grpSp>
        </p:grpSp>
      </p:grpSp>
      <p:sp>
        <p:nvSpPr>
          <p:cNvPr id="29" name="橢圓 28"/>
          <p:cNvSpPr/>
          <p:nvPr/>
        </p:nvSpPr>
        <p:spPr>
          <a:xfrm>
            <a:off x="4066062" y="5259171"/>
            <a:ext cx="735885" cy="520582"/>
          </a:xfrm>
          <a:prstGeom prst="ellipse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2" name="矩形: 圓角 23">
            <a:extLst>
              <a:ext uri="{FF2B5EF4-FFF2-40B4-BE49-F238E27FC236}">
                <a16:creationId xmlns:a16="http://schemas.microsoft.com/office/drawing/2014/main" id="{4BA478FA-4125-4ABD-87D0-B58458F6E9CE}"/>
              </a:ext>
            </a:extLst>
          </p:cNvPr>
          <p:cNvSpPr/>
          <p:nvPr/>
        </p:nvSpPr>
        <p:spPr>
          <a:xfrm>
            <a:off x="3064188" y="6087912"/>
            <a:ext cx="1677382" cy="71845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accent2">
                <a:lumMod val="7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6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2/20</a:t>
            </a:r>
            <a:r>
              <a:rPr lang="zh-TW" altLang="en-US" sz="16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16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Outbreak</a:t>
            </a:r>
            <a:endParaRPr lang="zh-TW" altLang="en-US" sz="16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36" name="直線接點 35"/>
          <p:cNvCxnSpPr>
            <a:stCxn id="32" idx="0"/>
          </p:cNvCxnSpPr>
          <p:nvPr/>
        </p:nvCxnSpPr>
        <p:spPr>
          <a:xfrm flipV="1">
            <a:off x="3902879" y="5637241"/>
            <a:ext cx="251591" cy="450671"/>
          </a:xfrm>
          <a:prstGeom prst="line">
            <a:avLst/>
          </a:prstGeom>
          <a:ln w="190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10600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6" name="群組 195"/>
          <p:cNvGrpSpPr/>
          <p:nvPr/>
        </p:nvGrpSpPr>
        <p:grpSpPr>
          <a:xfrm>
            <a:off x="4026741" y="967409"/>
            <a:ext cx="5078733" cy="3518991"/>
            <a:chOff x="190024" y="99899"/>
            <a:chExt cx="5283386" cy="3702805"/>
          </a:xfrm>
        </p:grpSpPr>
        <p:grpSp>
          <p:nvGrpSpPr>
            <p:cNvPr id="194" name="群組 193"/>
            <p:cNvGrpSpPr/>
            <p:nvPr/>
          </p:nvGrpSpPr>
          <p:grpSpPr>
            <a:xfrm>
              <a:off x="524848" y="99899"/>
              <a:ext cx="4521430" cy="315508"/>
              <a:chOff x="456155" y="4260509"/>
              <a:chExt cx="4521430" cy="315508"/>
            </a:xfrm>
          </p:grpSpPr>
          <p:pic>
            <p:nvPicPr>
              <p:cNvPr id="193" name="圖片 192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28804" y="4260509"/>
                <a:ext cx="430949" cy="315507"/>
              </a:xfrm>
              <a:prstGeom prst="rect">
                <a:avLst/>
              </a:prstGeom>
            </p:spPr>
          </p:pic>
          <p:grpSp>
            <p:nvGrpSpPr>
              <p:cNvPr id="162" name="群組 161"/>
              <p:cNvGrpSpPr/>
              <p:nvPr/>
            </p:nvGrpSpPr>
            <p:grpSpPr>
              <a:xfrm>
                <a:off x="456155" y="4260840"/>
                <a:ext cx="4521430" cy="315177"/>
                <a:chOff x="932098" y="2825791"/>
                <a:chExt cx="5283386" cy="857702"/>
              </a:xfrm>
            </p:grpSpPr>
            <p:pic>
              <p:nvPicPr>
                <p:cNvPr id="163" name="圖片 162"/>
                <p:cNvPicPr>
                  <a:picLocks noChangeAspect="1"/>
                </p:cNvPicPr>
                <p:nvPr/>
              </p:nvPicPr>
              <p:blipFill rotWithShape="1"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9071" r="7109"/>
                <a:stretch/>
              </p:blipFill>
              <p:spPr>
                <a:xfrm>
                  <a:off x="932098" y="2825791"/>
                  <a:ext cx="412956" cy="857702"/>
                </a:xfrm>
                <a:prstGeom prst="rect">
                  <a:avLst/>
                </a:prstGeom>
              </p:spPr>
            </p:pic>
            <p:pic>
              <p:nvPicPr>
                <p:cNvPr id="164" name="圖片 163"/>
                <p:cNvPicPr>
                  <a:picLocks noChangeAspect="1"/>
                </p:cNvPicPr>
                <p:nvPr/>
              </p:nvPicPr>
              <p:blipFill rotWithShape="1"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9071" r="7109"/>
                <a:stretch/>
              </p:blipFill>
              <p:spPr>
                <a:xfrm>
                  <a:off x="1345054" y="2825791"/>
                  <a:ext cx="412956" cy="857702"/>
                </a:xfrm>
                <a:prstGeom prst="rect">
                  <a:avLst/>
                </a:prstGeom>
              </p:spPr>
            </p:pic>
            <p:pic>
              <p:nvPicPr>
                <p:cNvPr id="165" name="圖片 164"/>
                <p:cNvPicPr>
                  <a:picLocks noChangeAspect="1"/>
                </p:cNvPicPr>
                <p:nvPr/>
              </p:nvPicPr>
              <p:blipFill rotWithShape="1"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9071" r="7109"/>
                <a:stretch/>
              </p:blipFill>
              <p:spPr>
                <a:xfrm>
                  <a:off x="1758010" y="2825791"/>
                  <a:ext cx="412956" cy="857702"/>
                </a:xfrm>
                <a:prstGeom prst="rect">
                  <a:avLst/>
                </a:prstGeom>
              </p:spPr>
            </p:pic>
            <p:pic>
              <p:nvPicPr>
                <p:cNvPr id="166" name="圖片 165"/>
                <p:cNvPicPr>
                  <a:picLocks noChangeAspect="1"/>
                </p:cNvPicPr>
                <p:nvPr/>
              </p:nvPicPr>
              <p:blipFill rotWithShape="1"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9071" r="7109"/>
                <a:stretch/>
              </p:blipFill>
              <p:spPr>
                <a:xfrm>
                  <a:off x="2170966" y="2825791"/>
                  <a:ext cx="412956" cy="857702"/>
                </a:xfrm>
                <a:prstGeom prst="rect">
                  <a:avLst/>
                </a:prstGeom>
              </p:spPr>
            </p:pic>
            <p:pic>
              <p:nvPicPr>
                <p:cNvPr id="168" name="圖片 167"/>
                <p:cNvPicPr>
                  <a:picLocks noChangeAspect="1"/>
                </p:cNvPicPr>
                <p:nvPr/>
              </p:nvPicPr>
              <p:blipFill rotWithShape="1"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9071" r="7109"/>
                <a:stretch/>
              </p:blipFill>
              <p:spPr>
                <a:xfrm>
                  <a:off x="2996878" y="2825791"/>
                  <a:ext cx="412956" cy="857702"/>
                </a:xfrm>
                <a:prstGeom prst="rect">
                  <a:avLst/>
                </a:prstGeom>
              </p:spPr>
            </p:pic>
            <p:pic>
              <p:nvPicPr>
                <p:cNvPr id="169" name="圖片 168"/>
                <p:cNvPicPr>
                  <a:picLocks noChangeAspect="1"/>
                </p:cNvPicPr>
                <p:nvPr/>
              </p:nvPicPr>
              <p:blipFill rotWithShape="1"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9071" r="7109"/>
                <a:stretch/>
              </p:blipFill>
              <p:spPr>
                <a:xfrm>
                  <a:off x="3733308" y="2825791"/>
                  <a:ext cx="412956" cy="857702"/>
                </a:xfrm>
                <a:prstGeom prst="rect">
                  <a:avLst/>
                </a:prstGeom>
              </p:spPr>
            </p:pic>
            <p:pic>
              <p:nvPicPr>
                <p:cNvPr id="170" name="圖片 169"/>
                <p:cNvPicPr>
                  <a:picLocks noChangeAspect="1"/>
                </p:cNvPicPr>
                <p:nvPr/>
              </p:nvPicPr>
              <p:blipFill rotWithShape="1"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9071" r="7109"/>
                <a:stretch/>
              </p:blipFill>
              <p:spPr>
                <a:xfrm>
                  <a:off x="4147257" y="2825791"/>
                  <a:ext cx="412956" cy="857702"/>
                </a:xfrm>
                <a:prstGeom prst="rect">
                  <a:avLst/>
                </a:prstGeom>
              </p:spPr>
            </p:pic>
            <p:pic>
              <p:nvPicPr>
                <p:cNvPr id="171" name="圖片 170"/>
                <p:cNvPicPr>
                  <a:picLocks noChangeAspect="1"/>
                </p:cNvPicPr>
                <p:nvPr/>
              </p:nvPicPr>
              <p:blipFill rotWithShape="1"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9071" r="7109"/>
                <a:stretch/>
              </p:blipFill>
              <p:spPr>
                <a:xfrm>
                  <a:off x="4563660" y="2825791"/>
                  <a:ext cx="412956" cy="857702"/>
                </a:xfrm>
                <a:prstGeom prst="rect">
                  <a:avLst/>
                </a:prstGeom>
              </p:spPr>
            </p:pic>
            <p:pic>
              <p:nvPicPr>
                <p:cNvPr id="172" name="圖片 171"/>
                <p:cNvPicPr>
                  <a:picLocks noChangeAspect="1"/>
                </p:cNvPicPr>
                <p:nvPr/>
              </p:nvPicPr>
              <p:blipFill rotWithShape="1"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9071" r="7109"/>
                <a:stretch/>
              </p:blipFill>
              <p:spPr>
                <a:xfrm>
                  <a:off x="4976616" y="2825791"/>
                  <a:ext cx="412956" cy="857702"/>
                </a:xfrm>
                <a:prstGeom prst="rect">
                  <a:avLst/>
                </a:prstGeom>
              </p:spPr>
            </p:pic>
            <p:pic>
              <p:nvPicPr>
                <p:cNvPr id="173" name="圖片 172"/>
                <p:cNvPicPr>
                  <a:picLocks noChangeAspect="1"/>
                </p:cNvPicPr>
                <p:nvPr/>
              </p:nvPicPr>
              <p:blipFill rotWithShape="1"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9071" r="7109"/>
                <a:stretch/>
              </p:blipFill>
              <p:spPr>
                <a:xfrm>
                  <a:off x="5389572" y="2825791"/>
                  <a:ext cx="412956" cy="857702"/>
                </a:xfrm>
                <a:prstGeom prst="rect">
                  <a:avLst/>
                </a:prstGeom>
              </p:spPr>
            </p:pic>
            <p:pic>
              <p:nvPicPr>
                <p:cNvPr id="174" name="圖片 173"/>
                <p:cNvPicPr>
                  <a:picLocks noChangeAspect="1"/>
                </p:cNvPicPr>
                <p:nvPr/>
              </p:nvPicPr>
              <p:blipFill rotWithShape="1"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9071" r="7109"/>
                <a:stretch/>
              </p:blipFill>
              <p:spPr>
                <a:xfrm>
                  <a:off x="5802528" y="2825791"/>
                  <a:ext cx="412956" cy="857702"/>
                </a:xfrm>
                <a:prstGeom prst="rect">
                  <a:avLst/>
                </a:prstGeom>
              </p:spPr>
            </p:pic>
          </p:grpSp>
        </p:grpSp>
        <p:grpSp>
          <p:nvGrpSpPr>
            <p:cNvPr id="192" name="群組 191"/>
            <p:cNvGrpSpPr/>
            <p:nvPr/>
          </p:nvGrpSpPr>
          <p:grpSpPr>
            <a:xfrm>
              <a:off x="499696" y="296719"/>
              <a:ext cx="4556824" cy="416086"/>
              <a:chOff x="653658" y="4253674"/>
              <a:chExt cx="4556824" cy="416086"/>
            </a:xfrm>
          </p:grpSpPr>
          <p:pic>
            <p:nvPicPr>
              <p:cNvPr id="191" name="圖片 190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103946" y="4253674"/>
                <a:ext cx="419081" cy="416086"/>
              </a:xfrm>
              <a:prstGeom prst="rect">
                <a:avLst/>
              </a:prstGeom>
            </p:spPr>
          </p:pic>
          <p:grpSp>
            <p:nvGrpSpPr>
              <p:cNvPr id="149" name="群組 148"/>
              <p:cNvGrpSpPr/>
              <p:nvPr/>
            </p:nvGrpSpPr>
            <p:grpSpPr>
              <a:xfrm>
                <a:off x="653658" y="4253674"/>
                <a:ext cx="4556824" cy="416086"/>
                <a:chOff x="932098" y="2825791"/>
                <a:chExt cx="5283386" cy="857702"/>
              </a:xfrm>
            </p:grpSpPr>
            <p:pic>
              <p:nvPicPr>
                <p:cNvPr id="150" name="圖片 149"/>
                <p:cNvPicPr>
                  <a:picLocks noChangeAspect="1"/>
                </p:cNvPicPr>
                <p:nvPr/>
              </p:nvPicPr>
              <p:blipFill rotWithShape="1">
                <a:blip r:embed="rId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9071" r="7109"/>
                <a:stretch/>
              </p:blipFill>
              <p:spPr>
                <a:xfrm>
                  <a:off x="932098" y="2825791"/>
                  <a:ext cx="412956" cy="857702"/>
                </a:xfrm>
                <a:prstGeom prst="rect">
                  <a:avLst/>
                </a:prstGeom>
              </p:spPr>
            </p:pic>
            <p:pic>
              <p:nvPicPr>
                <p:cNvPr id="151" name="圖片 150"/>
                <p:cNvPicPr>
                  <a:picLocks noChangeAspect="1"/>
                </p:cNvPicPr>
                <p:nvPr/>
              </p:nvPicPr>
              <p:blipFill rotWithShape="1">
                <a:blip r:embed="rId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9071" r="7109"/>
                <a:stretch/>
              </p:blipFill>
              <p:spPr>
                <a:xfrm>
                  <a:off x="1345054" y="2825791"/>
                  <a:ext cx="412956" cy="857702"/>
                </a:xfrm>
                <a:prstGeom prst="rect">
                  <a:avLst/>
                </a:prstGeom>
              </p:spPr>
            </p:pic>
            <p:pic>
              <p:nvPicPr>
                <p:cNvPr id="152" name="圖片 151"/>
                <p:cNvPicPr>
                  <a:picLocks noChangeAspect="1"/>
                </p:cNvPicPr>
                <p:nvPr/>
              </p:nvPicPr>
              <p:blipFill rotWithShape="1">
                <a:blip r:embed="rId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9071" r="7109"/>
                <a:stretch/>
              </p:blipFill>
              <p:spPr>
                <a:xfrm>
                  <a:off x="1758010" y="2825791"/>
                  <a:ext cx="412956" cy="857702"/>
                </a:xfrm>
                <a:prstGeom prst="rect">
                  <a:avLst/>
                </a:prstGeom>
              </p:spPr>
            </p:pic>
            <p:pic>
              <p:nvPicPr>
                <p:cNvPr id="153" name="圖片 152"/>
                <p:cNvPicPr>
                  <a:picLocks noChangeAspect="1"/>
                </p:cNvPicPr>
                <p:nvPr/>
              </p:nvPicPr>
              <p:blipFill rotWithShape="1">
                <a:blip r:embed="rId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9071" r="7109"/>
                <a:stretch/>
              </p:blipFill>
              <p:spPr>
                <a:xfrm>
                  <a:off x="2170966" y="2825791"/>
                  <a:ext cx="412956" cy="857702"/>
                </a:xfrm>
                <a:prstGeom prst="rect">
                  <a:avLst/>
                </a:prstGeom>
              </p:spPr>
            </p:pic>
            <p:pic>
              <p:nvPicPr>
                <p:cNvPr id="154" name="圖片 153"/>
                <p:cNvPicPr>
                  <a:picLocks noChangeAspect="1"/>
                </p:cNvPicPr>
                <p:nvPr/>
              </p:nvPicPr>
              <p:blipFill rotWithShape="1">
                <a:blip r:embed="rId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9071" r="7109"/>
                <a:stretch/>
              </p:blipFill>
              <p:spPr>
                <a:xfrm>
                  <a:off x="2583922" y="2825791"/>
                  <a:ext cx="412956" cy="857702"/>
                </a:xfrm>
                <a:prstGeom prst="rect">
                  <a:avLst/>
                </a:prstGeom>
              </p:spPr>
            </p:pic>
            <p:pic>
              <p:nvPicPr>
                <p:cNvPr id="155" name="圖片 154"/>
                <p:cNvPicPr>
                  <a:picLocks noChangeAspect="1"/>
                </p:cNvPicPr>
                <p:nvPr/>
              </p:nvPicPr>
              <p:blipFill rotWithShape="1">
                <a:blip r:embed="rId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9071" r="7109"/>
                <a:stretch/>
              </p:blipFill>
              <p:spPr>
                <a:xfrm>
                  <a:off x="2996878" y="2825791"/>
                  <a:ext cx="412956" cy="857702"/>
                </a:xfrm>
                <a:prstGeom prst="rect">
                  <a:avLst/>
                </a:prstGeom>
              </p:spPr>
            </p:pic>
            <p:pic>
              <p:nvPicPr>
                <p:cNvPr id="156" name="圖片 155"/>
                <p:cNvPicPr>
                  <a:picLocks noChangeAspect="1"/>
                </p:cNvPicPr>
                <p:nvPr/>
              </p:nvPicPr>
              <p:blipFill rotWithShape="1">
                <a:blip r:embed="rId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9071" r="7109"/>
                <a:stretch/>
              </p:blipFill>
              <p:spPr>
                <a:xfrm>
                  <a:off x="3733308" y="2825791"/>
                  <a:ext cx="412956" cy="857702"/>
                </a:xfrm>
                <a:prstGeom prst="rect">
                  <a:avLst/>
                </a:prstGeom>
              </p:spPr>
            </p:pic>
            <p:pic>
              <p:nvPicPr>
                <p:cNvPr id="157" name="圖片 156"/>
                <p:cNvPicPr>
                  <a:picLocks noChangeAspect="1"/>
                </p:cNvPicPr>
                <p:nvPr/>
              </p:nvPicPr>
              <p:blipFill rotWithShape="1">
                <a:blip r:embed="rId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9071" r="7109"/>
                <a:stretch/>
              </p:blipFill>
              <p:spPr>
                <a:xfrm>
                  <a:off x="4147257" y="2825791"/>
                  <a:ext cx="412956" cy="857702"/>
                </a:xfrm>
                <a:prstGeom prst="rect">
                  <a:avLst/>
                </a:prstGeom>
              </p:spPr>
            </p:pic>
            <p:pic>
              <p:nvPicPr>
                <p:cNvPr id="158" name="圖片 157"/>
                <p:cNvPicPr>
                  <a:picLocks noChangeAspect="1"/>
                </p:cNvPicPr>
                <p:nvPr/>
              </p:nvPicPr>
              <p:blipFill rotWithShape="1">
                <a:blip r:embed="rId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9071" r="7109"/>
                <a:stretch/>
              </p:blipFill>
              <p:spPr>
                <a:xfrm>
                  <a:off x="4563660" y="2825791"/>
                  <a:ext cx="412956" cy="857702"/>
                </a:xfrm>
                <a:prstGeom prst="rect">
                  <a:avLst/>
                </a:prstGeom>
              </p:spPr>
            </p:pic>
            <p:pic>
              <p:nvPicPr>
                <p:cNvPr id="160" name="圖片 159"/>
                <p:cNvPicPr>
                  <a:picLocks noChangeAspect="1"/>
                </p:cNvPicPr>
                <p:nvPr/>
              </p:nvPicPr>
              <p:blipFill rotWithShape="1">
                <a:blip r:embed="rId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9071" r="7109"/>
                <a:stretch/>
              </p:blipFill>
              <p:spPr>
                <a:xfrm>
                  <a:off x="5389572" y="2825791"/>
                  <a:ext cx="412956" cy="857702"/>
                </a:xfrm>
                <a:prstGeom prst="rect">
                  <a:avLst/>
                </a:prstGeom>
              </p:spPr>
            </p:pic>
            <p:pic>
              <p:nvPicPr>
                <p:cNvPr id="161" name="圖片 160"/>
                <p:cNvPicPr>
                  <a:picLocks noChangeAspect="1"/>
                </p:cNvPicPr>
                <p:nvPr/>
              </p:nvPicPr>
              <p:blipFill rotWithShape="1">
                <a:blip r:embed="rId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9071" r="7109"/>
                <a:stretch/>
              </p:blipFill>
              <p:spPr>
                <a:xfrm>
                  <a:off x="5802528" y="2825791"/>
                  <a:ext cx="412956" cy="857702"/>
                </a:xfrm>
                <a:prstGeom prst="rect">
                  <a:avLst/>
                </a:prstGeom>
              </p:spPr>
            </p:pic>
          </p:grpSp>
        </p:grpSp>
        <p:grpSp>
          <p:nvGrpSpPr>
            <p:cNvPr id="190" name="群組 189"/>
            <p:cNvGrpSpPr/>
            <p:nvPr/>
          </p:nvGrpSpPr>
          <p:grpSpPr>
            <a:xfrm>
              <a:off x="441070" y="548073"/>
              <a:ext cx="4653670" cy="519223"/>
              <a:chOff x="934140" y="4484929"/>
              <a:chExt cx="4653670" cy="519223"/>
            </a:xfrm>
          </p:grpSpPr>
          <p:pic>
            <p:nvPicPr>
              <p:cNvPr id="189" name="圖片 188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728564" y="4484929"/>
                <a:ext cx="428459" cy="519223"/>
              </a:xfrm>
              <a:prstGeom prst="rect">
                <a:avLst/>
              </a:prstGeom>
            </p:spPr>
          </p:pic>
          <p:grpSp>
            <p:nvGrpSpPr>
              <p:cNvPr id="136" name="群組 135"/>
              <p:cNvGrpSpPr/>
              <p:nvPr/>
            </p:nvGrpSpPr>
            <p:grpSpPr>
              <a:xfrm>
                <a:off x="934140" y="4498855"/>
                <a:ext cx="4653670" cy="491372"/>
                <a:chOff x="932098" y="2825791"/>
                <a:chExt cx="5283386" cy="857702"/>
              </a:xfrm>
            </p:grpSpPr>
            <p:pic>
              <p:nvPicPr>
                <p:cNvPr id="137" name="圖片 136"/>
                <p:cNvPicPr>
                  <a:picLocks noChangeAspect="1"/>
                </p:cNvPicPr>
                <p:nvPr/>
              </p:nvPicPr>
              <p:blipFill rotWithShape="1">
                <a:blip r:embed="rId7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9071" r="7109"/>
                <a:stretch/>
              </p:blipFill>
              <p:spPr>
                <a:xfrm>
                  <a:off x="932098" y="2825791"/>
                  <a:ext cx="412956" cy="857702"/>
                </a:xfrm>
                <a:prstGeom prst="rect">
                  <a:avLst/>
                </a:prstGeom>
              </p:spPr>
            </p:pic>
            <p:pic>
              <p:nvPicPr>
                <p:cNvPr id="138" name="圖片 137"/>
                <p:cNvPicPr>
                  <a:picLocks noChangeAspect="1"/>
                </p:cNvPicPr>
                <p:nvPr/>
              </p:nvPicPr>
              <p:blipFill rotWithShape="1">
                <a:blip r:embed="rId7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9071" r="7109"/>
                <a:stretch/>
              </p:blipFill>
              <p:spPr>
                <a:xfrm>
                  <a:off x="1345054" y="2825791"/>
                  <a:ext cx="412956" cy="857702"/>
                </a:xfrm>
                <a:prstGeom prst="rect">
                  <a:avLst/>
                </a:prstGeom>
              </p:spPr>
            </p:pic>
            <p:pic>
              <p:nvPicPr>
                <p:cNvPr id="139" name="圖片 138"/>
                <p:cNvPicPr>
                  <a:picLocks noChangeAspect="1"/>
                </p:cNvPicPr>
                <p:nvPr/>
              </p:nvPicPr>
              <p:blipFill rotWithShape="1">
                <a:blip r:embed="rId7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9071" r="7109"/>
                <a:stretch/>
              </p:blipFill>
              <p:spPr>
                <a:xfrm>
                  <a:off x="1758010" y="2825791"/>
                  <a:ext cx="412956" cy="857702"/>
                </a:xfrm>
                <a:prstGeom prst="rect">
                  <a:avLst/>
                </a:prstGeom>
              </p:spPr>
            </p:pic>
            <p:pic>
              <p:nvPicPr>
                <p:cNvPr id="140" name="圖片 139"/>
                <p:cNvPicPr>
                  <a:picLocks noChangeAspect="1"/>
                </p:cNvPicPr>
                <p:nvPr/>
              </p:nvPicPr>
              <p:blipFill rotWithShape="1">
                <a:blip r:embed="rId7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9071" r="7109"/>
                <a:stretch/>
              </p:blipFill>
              <p:spPr>
                <a:xfrm>
                  <a:off x="2170966" y="2825791"/>
                  <a:ext cx="412956" cy="857702"/>
                </a:xfrm>
                <a:prstGeom prst="rect">
                  <a:avLst/>
                </a:prstGeom>
              </p:spPr>
            </p:pic>
            <p:pic>
              <p:nvPicPr>
                <p:cNvPr id="141" name="圖片 140"/>
                <p:cNvPicPr>
                  <a:picLocks noChangeAspect="1"/>
                </p:cNvPicPr>
                <p:nvPr/>
              </p:nvPicPr>
              <p:blipFill rotWithShape="1">
                <a:blip r:embed="rId7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9071" r="7109"/>
                <a:stretch/>
              </p:blipFill>
              <p:spPr>
                <a:xfrm>
                  <a:off x="2583922" y="2825791"/>
                  <a:ext cx="412956" cy="857702"/>
                </a:xfrm>
                <a:prstGeom prst="rect">
                  <a:avLst/>
                </a:prstGeom>
              </p:spPr>
            </p:pic>
            <p:pic>
              <p:nvPicPr>
                <p:cNvPr id="143" name="圖片 142"/>
                <p:cNvPicPr>
                  <a:picLocks noChangeAspect="1"/>
                </p:cNvPicPr>
                <p:nvPr/>
              </p:nvPicPr>
              <p:blipFill rotWithShape="1">
                <a:blip r:embed="rId7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9071" r="7109"/>
                <a:stretch/>
              </p:blipFill>
              <p:spPr>
                <a:xfrm>
                  <a:off x="3733308" y="2825791"/>
                  <a:ext cx="412956" cy="857702"/>
                </a:xfrm>
                <a:prstGeom prst="rect">
                  <a:avLst/>
                </a:prstGeom>
              </p:spPr>
            </p:pic>
            <p:pic>
              <p:nvPicPr>
                <p:cNvPr id="144" name="圖片 143"/>
                <p:cNvPicPr>
                  <a:picLocks noChangeAspect="1"/>
                </p:cNvPicPr>
                <p:nvPr/>
              </p:nvPicPr>
              <p:blipFill rotWithShape="1">
                <a:blip r:embed="rId7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9071" r="7109"/>
                <a:stretch/>
              </p:blipFill>
              <p:spPr>
                <a:xfrm>
                  <a:off x="4147257" y="2825791"/>
                  <a:ext cx="412956" cy="857702"/>
                </a:xfrm>
                <a:prstGeom prst="rect">
                  <a:avLst/>
                </a:prstGeom>
              </p:spPr>
            </p:pic>
            <p:pic>
              <p:nvPicPr>
                <p:cNvPr id="145" name="圖片 144"/>
                <p:cNvPicPr>
                  <a:picLocks noChangeAspect="1"/>
                </p:cNvPicPr>
                <p:nvPr/>
              </p:nvPicPr>
              <p:blipFill rotWithShape="1">
                <a:blip r:embed="rId7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9071" r="7109"/>
                <a:stretch/>
              </p:blipFill>
              <p:spPr>
                <a:xfrm>
                  <a:off x="4563660" y="2825791"/>
                  <a:ext cx="412956" cy="857702"/>
                </a:xfrm>
                <a:prstGeom prst="rect">
                  <a:avLst/>
                </a:prstGeom>
              </p:spPr>
            </p:pic>
            <p:pic>
              <p:nvPicPr>
                <p:cNvPr id="146" name="圖片 145"/>
                <p:cNvPicPr>
                  <a:picLocks noChangeAspect="1"/>
                </p:cNvPicPr>
                <p:nvPr/>
              </p:nvPicPr>
              <p:blipFill rotWithShape="1">
                <a:blip r:embed="rId7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9071" r="7109"/>
                <a:stretch/>
              </p:blipFill>
              <p:spPr>
                <a:xfrm>
                  <a:off x="4976616" y="2825791"/>
                  <a:ext cx="412956" cy="857702"/>
                </a:xfrm>
                <a:prstGeom prst="rect">
                  <a:avLst/>
                </a:prstGeom>
              </p:spPr>
            </p:pic>
            <p:pic>
              <p:nvPicPr>
                <p:cNvPr id="147" name="圖片 146"/>
                <p:cNvPicPr>
                  <a:picLocks noChangeAspect="1"/>
                </p:cNvPicPr>
                <p:nvPr/>
              </p:nvPicPr>
              <p:blipFill rotWithShape="1">
                <a:blip r:embed="rId7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9071" r="7109"/>
                <a:stretch/>
              </p:blipFill>
              <p:spPr>
                <a:xfrm>
                  <a:off x="5389572" y="2825791"/>
                  <a:ext cx="412956" cy="857702"/>
                </a:xfrm>
                <a:prstGeom prst="rect">
                  <a:avLst/>
                </a:prstGeom>
              </p:spPr>
            </p:pic>
            <p:pic>
              <p:nvPicPr>
                <p:cNvPr id="148" name="圖片 147"/>
                <p:cNvPicPr>
                  <a:picLocks noChangeAspect="1"/>
                </p:cNvPicPr>
                <p:nvPr/>
              </p:nvPicPr>
              <p:blipFill rotWithShape="1">
                <a:blip r:embed="rId7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9071" r="7109"/>
                <a:stretch/>
              </p:blipFill>
              <p:spPr>
                <a:xfrm>
                  <a:off x="5802528" y="2825791"/>
                  <a:ext cx="412956" cy="857702"/>
                </a:xfrm>
                <a:prstGeom prst="rect">
                  <a:avLst/>
                </a:prstGeom>
              </p:spPr>
            </p:pic>
          </p:grpSp>
        </p:grpSp>
        <p:grpSp>
          <p:nvGrpSpPr>
            <p:cNvPr id="186" name="群組 185"/>
            <p:cNvGrpSpPr/>
            <p:nvPr/>
          </p:nvGrpSpPr>
          <p:grpSpPr>
            <a:xfrm>
              <a:off x="414198" y="864833"/>
              <a:ext cx="4748980" cy="590601"/>
              <a:chOff x="993703" y="4253674"/>
              <a:chExt cx="4748980" cy="590601"/>
            </a:xfrm>
          </p:grpSpPr>
          <p:pic>
            <p:nvPicPr>
              <p:cNvPr id="185" name="圖片 184"/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702630" y="4253674"/>
                <a:ext cx="418042" cy="590601"/>
              </a:xfrm>
              <a:prstGeom prst="rect">
                <a:avLst/>
              </a:prstGeom>
            </p:spPr>
          </p:pic>
          <p:pic>
            <p:nvPicPr>
              <p:cNvPr id="184" name="圖片 183"/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840480" y="4253674"/>
                <a:ext cx="430869" cy="577356"/>
              </a:xfrm>
              <a:prstGeom prst="rect">
                <a:avLst/>
              </a:prstGeom>
            </p:spPr>
          </p:pic>
          <p:grpSp>
            <p:nvGrpSpPr>
              <p:cNvPr id="123" name="群組 122"/>
              <p:cNvGrpSpPr/>
              <p:nvPr/>
            </p:nvGrpSpPr>
            <p:grpSpPr>
              <a:xfrm>
                <a:off x="993703" y="4260510"/>
                <a:ext cx="4748980" cy="570520"/>
                <a:chOff x="932098" y="2825791"/>
                <a:chExt cx="5283386" cy="857702"/>
              </a:xfrm>
            </p:grpSpPr>
            <p:pic>
              <p:nvPicPr>
                <p:cNvPr id="124" name="圖片 123"/>
                <p:cNvPicPr>
                  <a:picLocks noChangeAspect="1"/>
                </p:cNvPicPr>
                <p:nvPr/>
              </p:nvPicPr>
              <p:blipFill rotWithShape="1">
                <a:blip r:embed="rId10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9071" r="7109"/>
                <a:stretch/>
              </p:blipFill>
              <p:spPr>
                <a:xfrm>
                  <a:off x="932098" y="2825791"/>
                  <a:ext cx="412956" cy="857702"/>
                </a:xfrm>
                <a:prstGeom prst="rect">
                  <a:avLst/>
                </a:prstGeom>
              </p:spPr>
            </p:pic>
            <p:pic>
              <p:nvPicPr>
                <p:cNvPr id="125" name="圖片 124"/>
                <p:cNvPicPr>
                  <a:picLocks noChangeAspect="1"/>
                </p:cNvPicPr>
                <p:nvPr/>
              </p:nvPicPr>
              <p:blipFill rotWithShape="1">
                <a:blip r:embed="rId10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9071" r="7109"/>
                <a:stretch/>
              </p:blipFill>
              <p:spPr>
                <a:xfrm>
                  <a:off x="1345054" y="2825791"/>
                  <a:ext cx="412956" cy="857702"/>
                </a:xfrm>
                <a:prstGeom prst="rect">
                  <a:avLst/>
                </a:prstGeom>
              </p:spPr>
            </p:pic>
            <p:pic>
              <p:nvPicPr>
                <p:cNvPr id="127" name="圖片 126"/>
                <p:cNvPicPr>
                  <a:picLocks noChangeAspect="1"/>
                </p:cNvPicPr>
                <p:nvPr/>
              </p:nvPicPr>
              <p:blipFill rotWithShape="1">
                <a:blip r:embed="rId10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9071" r="7109"/>
                <a:stretch/>
              </p:blipFill>
              <p:spPr>
                <a:xfrm>
                  <a:off x="2170966" y="2825791"/>
                  <a:ext cx="412956" cy="857702"/>
                </a:xfrm>
                <a:prstGeom prst="rect">
                  <a:avLst/>
                </a:prstGeom>
              </p:spPr>
            </p:pic>
            <p:pic>
              <p:nvPicPr>
                <p:cNvPr id="128" name="圖片 127"/>
                <p:cNvPicPr>
                  <a:picLocks noChangeAspect="1"/>
                </p:cNvPicPr>
                <p:nvPr/>
              </p:nvPicPr>
              <p:blipFill rotWithShape="1">
                <a:blip r:embed="rId10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9071" r="7109"/>
                <a:stretch/>
              </p:blipFill>
              <p:spPr>
                <a:xfrm>
                  <a:off x="2583922" y="2825791"/>
                  <a:ext cx="412956" cy="857702"/>
                </a:xfrm>
                <a:prstGeom prst="rect">
                  <a:avLst/>
                </a:prstGeom>
              </p:spPr>
            </p:pic>
            <p:pic>
              <p:nvPicPr>
                <p:cNvPr id="129" name="圖片 128"/>
                <p:cNvPicPr>
                  <a:picLocks noChangeAspect="1"/>
                </p:cNvPicPr>
                <p:nvPr/>
              </p:nvPicPr>
              <p:blipFill rotWithShape="1">
                <a:blip r:embed="rId10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9071" r="7109"/>
                <a:stretch/>
              </p:blipFill>
              <p:spPr>
                <a:xfrm>
                  <a:off x="2996878" y="2825791"/>
                  <a:ext cx="412956" cy="857702"/>
                </a:xfrm>
                <a:prstGeom prst="rect">
                  <a:avLst/>
                </a:prstGeom>
              </p:spPr>
            </p:pic>
            <p:pic>
              <p:nvPicPr>
                <p:cNvPr id="130" name="圖片 129"/>
                <p:cNvPicPr>
                  <a:picLocks noChangeAspect="1"/>
                </p:cNvPicPr>
                <p:nvPr/>
              </p:nvPicPr>
              <p:blipFill rotWithShape="1">
                <a:blip r:embed="rId10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9071" r="7109"/>
                <a:stretch/>
              </p:blipFill>
              <p:spPr>
                <a:xfrm>
                  <a:off x="3733308" y="2825791"/>
                  <a:ext cx="412956" cy="857702"/>
                </a:xfrm>
                <a:prstGeom prst="rect">
                  <a:avLst/>
                </a:prstGeom>
              </p:spPr>
            </p:pic>
            <p:pic>
              <p:nvPicPr>
                <p:cNvPr id="132" name="圖片 131"/>
                <p:cNvPicPr>
                  <a:picLocks noChangeAspect="1"/>
                </p:cNvPicPr>
                <p:nvPr/>
              </p:nvPicPr>
              <p:blipFill rotWithShape="1">
                <a:blip r:embed="rId10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9071" r="7109"/>
                <a:stretch/>
              </p:blipFill>
              <p:spPr>
                <a:xfrm>
                  <a:off x="4563660" y="2825791"/>
                  <a:ext cx="412956" cy="857702"/>
                </a:xfrm>
                <a:prstGeom prst="rect">
                  <a:avLst/>
                </a:prstGeom>
              </p:spPr>
            </p:pic>
            <p:pic>
              <p:nvPicPr>
                <p:cNvPr id="133" name="圖片 132"/>
                <p:cNvPicPr>
                  <a:picLocks noChangeAspect="1"/>
                </p:cNvPicPr>
                <p:nvPr/>
              </p:nvPicPr>
              <p:blipFill rotWithShape="1">
                <a:blip r:embed="rId10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9071" r="7109"/>
                <a:stretch/>
              </p:blipFill>
              <p:spPr>
                <a:xfrm>
                  <a:off x="4976616" y="2825791"/>
                  <a:ext cx="412956" cy="857702"/>
                </a:xfrm>
                <a:prstGeom prst="rect">
                  <a:avLst/>
                </a:prstGeom>
              </p:spPr>
            </p:pic>
            <p:pic>
              <p:nvPicPr>
                <p:cNvPr id="134" name="圖片 133"/>
                <p:cNvPicPr>
                  <a:picLocks noChangeAspect="1"/>
                </p:cNvPicPr>
                <p:nvPr/>
              </p:nvPicPr>
              <p:blipFill rotWithShape="1">
                <a:blip r:embed="rId10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9071" r="7109"/>
                <a:stretch/>
              </p:blipFill>
              <p:spPr>
                <a:xfrm>
                  <a:off x="5389572" y="2825791"/>
                  <a:ext cx="412956" cy="857702"/>
                </a:xfrm>
                <a:prstGeom prst="rect">
                  <a:avLst/>
                </a:prstGeom>
              </p:spPr>
            </p:pic>
            <p:pic>
              <p:nvPicPr>
                <p:cNvPr id="135" name="圖片 134"/>
                <p:cNvPicPr>
                  <a:picLocks noChangeAspect="1"/>
                </p:cNvPicPr>
                <p:nvPr/>
              </p:nvPicPr>
              <p:blipFill rotWithShape="1">
                <a:blip r:embed="rId10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9071" r="7109"/>
                <a:stretch/>
              </p:blipFill>
              <p:spPr>
                <a:xfrm>
                  <a:off x="5802528" y="2825791"/>
                  <a:ext cx="412956" cy="857702"/>
                </a:xfrm>
                <a:prstGeom prst="rect">
                  <a:avLst/>
                </a:prstGeom>
              </p:spPr>
            </p:pic>
          </p:grpSp>
        </p:grpSp>
        <p:grpSp>
          <p:nvGrpSpPr>
            <p:cNvPr id="183" name="群組 182"/>
            <p:cNvGrpSpPr/>
            <p:nvPr/>
          </p:nvGrpSpPr>
          <p:grpSpPr>
            <a:xfrm>
              <a:off x="354831" y="1223105"/>
              <a:ext cx="4890567" cy="643684"/>
              <a:chOff x="554540" y="4355520"/>
              <a:chExt cx="4890567" cy="643684"/>
            </a:xfrm>
          </p:grpSpPr>
          <p:pic>
            <p:nvPicPr>
              <p:cNvPr id="182" name="圖片 181"/>
              <p:cNvPicPr>
                <a:picLocks noChangeAspect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031957" y="4355520"/>
                <a:ext cx="413150" cy="643683"/>
              </a:xfrm>
              <a:prstGeom prst="rect">
                <a:avLst/>
              </a:prstGeom>
            </p:spPr>
          </p:pic>
          <p:grpSp>
            <p:nvGrpSpPr>
              <p:cNvPr id="110" name="群組 109"/>
              <p:cNvGrpSpPr/>
              <p:nvPr/>
            </p:nvGrpSpPr>
            <p:grpSpPr>
              <a:xfrm>
                <a:off x="554540" y="4355521"/>
                <a:ext cx="4499684" cy="643683"/>
                <a:chOff x="932098" y="2825791"/>
                <a:chExt cx="4870430" cy="857702"/>
              </a:xfrm>
            </p:grpSpPr>
            <p:pic>
              <p:nvPicPr>
                <p:cNvPr id="111" name="圖片 110"/>
                <p:cNvPicPr>
                  <a:picLocks noChangeAspect="1"/>
                </p:cNvPicPr>
                <p:nvPr/>
              </p:nvPicPr>
              <p:blipFill rotWithShape="1">
                <a:blip r:embed="rId1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9071" r="7109"/>
                <a:stretch/>
              </p:blipFill>
              <p:spPr>
                <a:xfrm>
                  <a:off x="932098" y="2825791"/>
                  <a:ext cx="412956" cy="857702"/>
                </a:xfrm>
                <a:prstGeom prst="rect">
                  <a:avLst/>
                </a:prstGeom>
              </p:spPr>
            </p:pic>
            <p:pic>
              <p:nvPicPr>
                <p:cNvPr id="112" name="圖片 111"/>
                <p:cNvPicPr>
                  <a:picLocks noChangeAspect="1"/>
                </p:cNvPicPr>
                <p:nvPr/>
              </p:nvPicPr>
              <p:blipFill rotWithShape="1">
                <a:blip r:embed="rId1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9071" r="7109"/>
                <a:stretch/>
              </p:blipFill>
              <p:spPr>
                <a:xfrm>
                  <a:off x="1345054" y="2825791"/>
                  <a:ext cx="412956" cy="857702"/>
                </a:xfrm>
                <a:prstGeom prst="rect">
                  <a:avLst/>
                </a:prstGeom>
              </p:spPr>
            </p:pic>
            <p:pic>
              <p:nvPicPr>
                <p:cNvPr id="113" name="圖片 112"/>
                <p:cNvPicPr>
                  <a:picLocks noChangeAspect="1"/>
                </p:cNvPicPr>
                <p:nvPr/>
              </p:nvPicPr>
              <p:blipFill rotWithShape="1">
                <a:blip r:embed="rId1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9071" r="7109"/>
                <a:stretch/>
              </p:blipFill>
              <p:spPr>
                <a:xfrm>
                  <a:off x="1758010" y="2825791"/>
                  <a:ext cx="412956" cy="857702"/>
                </a:xfrm>
                <a:prstGeom prst="rect">
                  <a:avLst/>
                </a:prstGeom>
              </p:spPr>
            </p:pic>
            <p:pic>
              <p:nvPicPr>
                <p:cNvPr id="114" name="圖片 113"/>
                <p:cNvPicPr>
                  <a:picLocks noChangeAspect="1"/>
                </p:cNvPicPr>
                <p:nvPr/>
              </p:nvPicPr>
              <p:blipFill rotWithShape="1">
                <a:blip r:embed="rId1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9071" r="7109"/>
                <a:stretch/>
              </p:blipFill>
              <p:spPr>
                <a:xfrm>
                  <a:off x="2170966" y="2825791"/>
                  <a:ext cx="412956" cy="857702"/>
                </a:xfrm>
                <a:prstGeom prst="rect">
                  <a:avLst/>
                </a:prstGeom>
              </p:spPr>
            </p:pic>
            <p:pic>
              <p:nvPicPr>
                <p:cNvPr id="115" name="圖片 114"/>
                <p:cNvPicPr>
                  <a:picLocks noChangeAspect="1"/>
                </p:cNvPicPr>
                <p:nvPr/>
              </p:nvPicPr>
              <p:blipFill rotWithShape="1">
                <a:blip r:embed="rId1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9071" r="7109"/>
                <a:stretch/>
              </p:blipFill>
              <p:spPr>
                <a:xfrm>
                  <a:off x="2583922" y="2825791"/>
                  <a:ext cx="412956" cy="857702"/>
                </a:xfrm>
                <a:prstGeom prst="rect">
                  <a:avLst/>
                </a:prstGeom>
              </p:spPr>
            </p:pic>
            <p:pic>
              <p:nvPicPr>
                <p:cNvPr id="116" name="圖片 115"/>
                <p:cNvPicPr>
                  <a:picLocks noChangeAspect="1"/>
                </p:cNvPicPr>
                <p:nvPr/>
              </p:nvPicPr>
              <p:blipFill rotWithShape="1">
                <a:blip r:embed="rId1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9071" r="7109"/>
                <a:stretch/>
              </p:blipFill>
              <p:spPr>
                <a:xfrm>
                  <a:off x="2996878" y="2825791"/>
                  <a:ext cx="412956" cy="857702"/>
                </a:xfrm>
                <a:prstGeom prst="rect">
                  <a:avLst/>
                </a:prstGeom>
              </p:spPr>
            </p:pic>
            <p:pic>
              <p:nvPicPr>
                <p:cNvPr id="117" name="圖片 116"/>
                <p:cNvPicPr>
                  <a:picLocks noChangeAspect="1"/>
                </p:cNvPicPr>
                <p:nvPr/>
              </p:nvPicPr>
              <p:blipFill rotWithShape="1">
                <a:blip r:embed="rId1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9071" r="7109"/>
                <a:stretch/>
              </p:blipFill>
              <p:spPr>
                <a:xfrm>
                  <a:off x="3733308" y="2825791"/>
                  <a:ext cx="412956" cy="857702"/>
                </a:xfrm>
                <a:prstGeom prst="rect">
                  <a:avLst/>
                </a:prstGeom>
              </p:spPr>
            </p:pic>
            <p:pic>
              <p:nvPicPr>
                <p:cNvPr id="118" name="圖片 117"/>
                <p:cNvPicPr>
                  <a:picLocks noChangeAspect="1"/>
                </p:cNvPicPr>
                <p:nvPr/>
              </p:nvPicPr>
              <p:blipFill rotWithShape="1">
                <a:blip r:embed="rId1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9071" r="7109"/>
                <a:stretch/>
              </p:blipFill>
              <p:spPr>
                <a:xfrm>
                  <a:off x="4147257" y="2825791"/>
                  <a:ext cx="412956" cy="857702"/>
                </a:xfrm>
                <a:prstGeom prst="rect">
                  <a:avLst/>
                </a:prstGeom>
              </p:spPr>
            </p:pic>
            <p:pic>
              <p:nvPicPr>
                <p:cNvPr id="119" name="圖片 118"/>
                <p:cNvPicPr>
                  <a:picLocks noChangeAspect="1"/>
                </p:cNvPicPr>
                <p:nvPr/>
              </p:nvPicPr>
              <p:blipFill rotWithShape="1">
                <a:blip r:embed="rId1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9071" r="7109"/>
                <a:stretch/>
              </p:blipFill>
              <p:spPr>
                <a:xfrm>
                  <a:off x="4563660" y="2825791"/>
                  <a:ext cx="412956" cy="857702"/>
                </a:xfrm>
                <a:prstGeom prst="rect">
                  <a:avLst/>
                </a:prstGeom>
              </p:spPr>
            </p:pic>
            <p:pic>
              <p:nvPicPr>
                <p:cNvPr id="120" name="圖片 119"/>
                <p:cNvPicPr>
                  <a:picLocks noChangeAspect="1"/>
                </p:cNvPicPr>
                <p:nvPr/>
              </p:nvPicPr>
              <p:blipFill rotWithShape="1">
                <a:blip r:embed="rId1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9071" r="7109"/>
                <a:stretch/>
              </p:blipFill>
              <p:spPr>
                <a:xfrm>
                  <a:off x="4976616" y="2825791"/>
                  <a:ext cx="412956" cy="857702"/>
                </a:xfrm>
                <a:prstGeom prst="rect">
                  <a:avLst/>
                </a:prstGeom>
              </p:spPr>
            </p:pic>
            <p:pic>
              <p:nvPicPr>
                <p:cNvPr id="121" name="圖片 120"/>
                <p:cNvPicPr>
                  <a:picLocks noChangeAspect="1"/>
                </p:cNvPicPr>
                <p:nvPr/>
              </p:nvPicPr>
              <p:blipFill rotWithShape="1">
                <a:blip r:embed="rId1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9071" r="7109"/>
                <a:stretch/>
              </p:blipFill>
              <p:spPr>
                <a:xfrm>
                  <a:off x="5389572" y="2825791"/>
                  <a:ext cx="412956" cy="857702"/>
                </a:xfrm>
                <a:prstGeom prst="rect">
                  <a:avLst/>
                </a:prstGeom>
              </p:spPr>
            </p:pic>
          </p:grpSp>
        </p:grpSp>
        <p:grpSp>
          <p:nvGrpSpPr>
            <p:cNvPr id="181" name="群組 180"/>
            <p:cNvGrpSpPr/>
            <p:nvPr/>
          </p:nvGrpSpPr>
          <p:grpSpPr>
            <a:xfrm>
              <a:off x="331260" y="1608885"/>
              <a:ext cx="4953565" cy="675990"/>
              <a:chOff x="518186" y="4167889"/>
              <a:chExt cx="4953565" cy="675990"/>
            </a:xfrm>
          </p:grpSpPr>
          <p:grpSp>
            <p:nvGrpSpPr>
              <p:cNvPr id="97" name="群組 96"/>
              <p:cNvGrpSpPr/>
              <p:nvPr/>
            </p:nvGrpSpPr>
            <p:grpSpPr>
              <a:xfrm>
                <a:off x="518186" y="4174699"/>
                <a:ext cx="4953565" cy="662370"/>
                <a:chOff x="932098" y="2825791"/>
                <a:chExt cx="5283386" cy="857702"/>
              </a:xfrm>
            </p:grpSpPr>
            <p:pic>
              <p:nvPicPr>
                <p:cNvPr id="98" name="圖片 97"/>
                <p:cNvPicPr>
                  <a:picLocks noChangeAspect="1"/>
                </p:cNvPicPr>
                <p:nvPr/>
              </p:nvPicPr>
              <p:blipFill rotWithShape="1">
                <a:blip r:embed="rId1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9071" r="7109"/>
                <a:stretch/>
              </p:blipFill>
              <p:spPr>
                <a:xfrm>
                  <a:off x="932098" y="2825791"/>
                  <a:ext cx="412956" cy="857702"/>
                </a:xfrm>
                <a:prstGeom prst="rect">
                  <a:avLst/>
                </a:prstGeom>
              </p:spPr>
            </p:pic>
            <p:pic>
              <p:nvPicPr>
                <p:cNvPr id="100" name="圖片 99"/>
                <p:cNvPicPr>
                  <a:picLocks noChangeAspect="1"/>
                </p:cNvPicPr>
                <p:nvPr/>
              </p:nvPicPr>
              <p:blipFill rotWithShape="1">
                <a:blip r:embed="rId1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9071" r="7109"/>
                <a:stretch/>
              </p:blipFill>
              <p:spPr>
                <a:xfrm>
                  <a:off x="1758010" y="2825791"/>
                  <a:ext cx="412956" cy="857702"/>
                </a:xfrm>
                <a:prstGeom prst="rect">
                  <a:avLst/>
                </a:prstGeom>
              </p:spPr>
            </p:pic>
            <p:pic>
              <p:nvPicPr>
                <p:cNvPr id="101" name="圖片 100"/>
                <p:cNvPicPr>
                  <a:picLocks noChangeAspect="1"/>
                </p:cNvPicPr>
                <p:nvPr/>
              </p:nvPicPr>
              <p:blipFill rotWithShape="1">
                <a:blip r:embed="rId1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9071" r="7109"/>
                <a:stretch/>
              </p:blipFill>
              <p:spPr>
                <a:xfrm>
                  <a:off x="2170966" y="2825791"/>
                  <a:ext cx="412956" cy="857702"/>
                </a:xfrm>
                <a:prstGeom prst="rect">
                  <a:avLst/>
                </a:prstGeom>
              </p:spPr>
            </p:pic>
            <p:pic>
              <p:nvPicPr>
                <p:cNvPr id="102" name="圖片 101"/>
                <p:cNvPicPr>
                  <a:picLocks noChangeAspect="1"/>
                </p:cNvPicPr>
                <p:nvPr/>
              </p:nvPicPr>
              <p:blipFill rotWithShape="1">
                <a:blip r:embed="rId1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9071" r="7109"/>
                <a:stretch/>
              </p:blipFill>
              <p:spPr>
                <a:xfrm>
                  <a:off x="2583922" y="2825791"/>
                  <a:ext cx="412956" cy="857702"/>
                </a:xfrm>
                <a:prstGeom prst="rect">
                  <a:avLst/>
                </a:prstGeom>
              </p:spPr>
            </p:pic>
            <p:pic>
              <p:nvPicPr>
                <p:cNvPr id="103" name="圖片 102"/>
                <p:cNvPicPr>
                  <a:picLocks noChangeAspect="1"/>
                </p:cNvPicPr>
                <p:nvPr/>
              </p:nvPicPr>
              <p:blipFill rotWithShape="1">
                <a:blip r:embed="rId1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9071" r="7109"/>
                <a:stretch/>
              </p:blipFill>
              <p:spPr>
                <a:xfrm>
                  <a:off x="2996878" y="2825791"/>
                  <a:ext cx="412956" cy="857702"/>
                </a:xfrm>
                <a:prstGeom prst="rect">
                  <a:avLst/>
                </a:prstGeom>
              </p:spPr>
            </p:pic>
            <p:pic>
              <p:nvPicPr>
                <p:cNvPr id="104" name="圖片 103"/>
                <p:cNvPicPr>
                  <a:picLocks noChangeAspect="1"/>
                </p:cNvPicPr>
                <p:nvPr/>
              </p:nvPicPr>
              <p:blipFill rotWithShape="1">
                <a:blip r:embed="rId1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9071" r="7109"/>
                <a:stretch/>
              </p:blipFill>
              <p:spPr>
                <a:xfrm>
                  <a:off x="3733308" y="2825791"/>
                  <a:ext cx="412956" cy="857702"/>
                </a:xfrm>
                <a:prstGeom prst="rect">
                  <a:avLst/>
                </a:prstGeom>
              </p:spPr>
            </p:pic>
            <p:pic>
              <p:nvPicPr>
                <p:cNvPr id="105" name="圖片 104"/>
                <p:cNvPicPr>
                  <a:picLocks noChangeAspect="1"/>
                </p:cNvPicPr>
                <p:nvPr/>
              </p:nvPicPr>
              <p:blipFill rotWithShape="1">
                <a:blip r:embed="rId1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9071" r="7109"/>
                <a:stretch/>
              </p:blipFill>
              <p:spPr>
                <a:xfrm>
                  <a:off x="4147257" y="2825791"/>
                  <a:ext cx="412956" cy="857702"/>
                </a:xfrm>
                <a:prstGeom prst="rect">
                  <a:avLst/>
                </a:prstGeom>
              </p:spPr>
            </p:pic>
            <p:pic>
              <p:nvPicPr>
                <p:cNvPr id="106" name="圖片 105"/>
                <p:cNvPicPr>
                  <a:picLocks noChangeAspect="1"/>
                </p:cNvPicPr>
                <p:nvPr/>
              </p:nvPicPr>
              <p:blipFill rotWithShape="1">
                <a:blip r:embed="rId1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9071" r="7109"/>
                <a:stretch/>
              </p:blipFill>
              <p:spPr>
                <a:xfrm>
                  <a:off x="4563660" y="2825791"/>
                  <a:ext cx="412956" cy="857702"/>
                </a:xfrm>
                <a:prstGeom prst="rect">
                  <a:avLst/>
                </a:prstGeom>
              </p:spPr>
            </p:pic>
            <p:pic>
              <p:nvPicPr>
                <p:cNvPr id="107" name="圖片 106"/>
                <p:cNvPicPr>
                  <a:picLocks noChangeAspect="1"/>
                </p:cNvPicPr>
                <p:nvPr/>
              </p:nvPicPr>
              <p:blipFill rotWithShape="1">
                <a:blip r:embed="rId1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9071" r="7109"/>
                <a:stretch/>
              </p:blipFill>
              <p:spPr>
                <a:xfrm>
                  <a:off x="4976616" y="2825791"/>
                  <a:ext cx="412956" cy="857702"/>
                </a:xfrm>
                <a:prstGeom prst="rect">
                  <a:avLst/>
                </a:prstGeom>
              </p:spPr>
            </p:pic>
            <p:pic>
              <p:nvPicPr>
                <p:cNvPr id="108" name="圖片 107"/>
                <p:cNvPicPr>
                  <a:picLocks noChangeAspect="1"/>
                </p:cNvPicPr>
                <p:nvPr/>
              </p:nvPicPr>
              <p:blipFill rotWithShape="1">
                <a:blip r:embed="rId1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9071" r="7109"/>
                <a:stretch/>
              </p:blipFill>
              <p:spPr>
                <a:xfrm>
                  <a:off x="5389572" y="2825791"/>
                  <a:ext cx="412956" cy="857702"/>
                </a:xfrm>
                <a:prstGeom prst="rect">
                  <a:avLst/>
                </a:prstGeom>
              </p:spPr>
            </p:pic>
            <p:pic>
              <p:nvPicPr>
                <p:cNvPr id="109" name="圖片 108"/>
                <p:cNvPicPr>
                  <a:picLocks noChangeAspect="1"/>
                </p:cNvPicPr>
                <p:nvPr/>
              </p:nvPicPr>
              <p:blipFill rotWithShape="1">
                <a:blip r:embed="rId1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9071" r="7109"/>
                <a:stretch/>
              </p:blipFill>
              <p:spPr>
                <a:xfrm>
                  <a:off x="5802528" y="2825791"/>
                  <a:ext cx="412956" cy="857702"/>
                </a:xfrm>
                <a:prstGeom prst="rect">
                  <a:avLst/>
                </a:prstGeom>
              </p:spPr>
            </p:pic>
          </p:grpSp>
          <p:pic>
            <p:nvPicPr>
              <p:cNvPr id="180" name="圖片 179"/>
              <p:cNvPicPr>
                <a:picLocks noChangeAspect="1"/>
              </p:cNvPicPr>
              <p:nvPr/>
            </p:nvPicPr>
            <p:blipFill>
              <a:blip r:embed="rId1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93580" y="4167889"/>
                <a:ext cx="410743" cy="675990"/>
              </a:xfrm>
              <a:prstGeom prst="rect">
                <a:avLst/>
              </a:prstGeom>
            </p:spPr>
          </p:pic>
        </p:grpSp>
        <p:grpSp>
          <p:nvGrpSpPr>
            <p:cNvPr id="178" name="群組 177"/>
            <p:cNvGrpSpPr/>
            <p:nvPr/>
          </p:nvGrpSpPr>
          <p:grpSpPr>
            <a:xfrm>
              <a:off x="296863" y="2019685"/>
              <a:ext cx="5032151" cy="760361"/>
              <a:chOff x="1279692" y="4370109"/>
              <a:chExt cx="5032151" cy="760361"/>
            </a:xfrm>
          </p:grpSpPr>
          <p:pic>
            <p:nvPicPr>
              <p:cNvPr id="177" name="圖片 176"/>
              <p:cNvPicPr>
                <a:picLocks noChangeAspect="1"/>
              </p:cNvPicPr>
              <p:nvPr/>
            </p:nvPicPr>
            <p:blipFill>
              <a:blip r:embed="rId1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209438" y="4370109"/>
                <a:ext cx="436761" cy="760361"/>
              </a:xfrm>
              <a:prstGeom prst="rect">
                <a:avLst/>
              </a:prstGeom>
            </p:spPr>
          </p:pic>
          <p:pic>
            <p:nvPicPr>
              <p:cNvPr id="94" name="圖片 93"/>
              <p:cNvPicPr>
                <a:picLocks noChangeAspect="1"/>
              </p:cNvPicPr>
              <p:nvPr/>
            </p:nvPicPr>
            <p:blipFill rotWithShape="1">
              <a:blip r:embed="rId1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9071" r="7109"/>
              <a:stretch/>
            </p:blipFill>
            <p:spPr>
              <a:xfrm>
                <a:off x="5131886" y="4370109"/>
                <a:ext cx="393319" cy="760361"/>
              </a:xfrm>
              <a:prstGeom prst="rect">
                <a:avLst/>
              </a:prstGeom>
            </p:spPr>
          </p:pic>
          <p:pic>
            <p:nvPicPr>
              <p:cNvPr id="91" name="圖片 90"/>
              <p:cNvPicPr>
                <a:picLocks noChangeAspect="1"/>
              </p:cNvPicPr>
              <p:nvPr/>
            </p:nvPicPr>
            <p:blipFill rotWithShape="1">
              <a:blip r:embed="rId1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9071" r="7109"/>
              <a:stretch/>
            </p:blipFill>
            <p:spPr>
              <a:xfrm>
                <a:off x="3947699" y="4370109"/>
                <a:ext cx="393319" cy="760361"/>
              </a:xfrm>
              <a:prstGeom prst="rect">
                <a:avLst/>
              </a:prstGeom>
            </p:spPr>
          </p:pic>
          <p:pic>
            <p:nvPicPr>
              <p:cNvPr id="92" name="圖片 91"/>
              <p:cNvPicPr>
                <a:picLocks noChangeAspect="1"/>
              </p:cNvPicPr>
              <p:nvPr/>
            </p:nvPicPr>
            <p:blipFill rotWithShape="1">
              <a:blip r:embed="rId1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9071" r="7109"/>
              <a:stretch/>
            </p:blipFill>
            <p:spPr>
              <a:xfrm>
                <a:off x="4341964" y="4370109"/>
                <a:ext cx="393319" cy="760361"/>
              </a:xfrm>
              <a:prstGeom prst="rect">
                <a:avLst/>
              </a:prstGeom>
            </p:spPr>
          </p:pic>
          <p:pic>
            <p:nvPicPr>
              <p:cNvPr id="93" name="圖片 92"/>
              <p:cNvPicPr>
                <a:picLocks noChangeAspect="1"/>
              </p:cNvPicPr>
              <p:nvPr/>
            </p:nvPicPr>
            <p:blipFill rotWithShape="1">
              <a:blip r:embed="rId1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9071" r="7109"/>
              <a:stretch/>
            </p:blipFill>
            <p:spPr>
              <a:xfrm>
                <a:off x="4738566" y="4370109"/>
                <a:ext cx="393319" cy="760361"/>
              </a:xfrm>
              <a:prstGeom prst="rect">
                <a:avLst/>
              </a:prstGeom>
            </p:spPr>
          </p:pic>
          <p:pic>
            <p:nvPicPr>
              <p:cNvPr id="95" name="圖片 94"/>
              <p:cNvPicPr>
                <a:picLocks noChangeAspect="1"/>
              </p:cNvPicPr>
              <p:nvPr/>
            </p:nvPicPr>
            <p:blipFill rotWithShape="1">
              <a:blip r:embed="rId1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9071" r="7109"/>
              <a:stretch/>
            </p:blipFill>
            <p:spPr>
              <a:xfrm>
                <a:off x="5525205" y="4370109"/>
                <a:ext cx="393319" cy="760361"/>
              </a:xfrm>
              <a:prstGeom prst="rect">
                <a:avLst/>
              </a:prstGeom>
            </p:spPr>
          </p:pic>
          <p:pic>
            <p:nvPicPr>
              <p:cNvPr id="96" name="圖片 95"/>
              <p:cNvPicPr>
                <a:picLocks noChangeAspect="1"/>
              </p:cNvPicPr>
              <p:nvPr/>
            </p:nvPicPr>
            <p:blipFill rotWithShape="1">
              <a:blip r:embed="rId1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9071" r="7109"/>
              <a:stretch/>
            </p:blipFill>
            <p:spPr>
              <a:xfrm>
                <a:off x="5918524" y="4370109"/>
                <a:ext cx="393319" cy="760361"/>
              </a:xfrm>
              <a:prstGeom prst="rect">
                <a:avLst/>
              </a:prstGeom>
            </p:spPr>
          </p:pic>
          <p:pic>
            <p:nvPicPr>
              <p:cNvPr id="85" name="圖片 84"/>
              <p:cNvPicPr>
                <a:picLocks noChangeAspect="1"/>
              </p:cNvPicPr>
              <p:nvPr/>
            </p:nvPicPr>
            <p:blipFill rotWithShape="1">
              <a:blip r:embed="rId1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9071" r="7109"/>
              <a:stretch/>
            </p:blipFill>
            <p:spPr>
              <a:xfrm>
                <a:off x="1279692" y="4370109"/>
                <a:ext cx="393319" cy="760361"/>
              </a:xfrm>
              <a:prstGeom prst="rect">
                <a:avLst/>
              </a:prstGeom>
            </p:spPr>
          </p:pic>
          <p:pic>
            <p:nvPicPr>
              <p:cNvPr id="86" name="圖片 85"/>
              <p:cNvPicPr>
                <a:picLocks noChangeAspect="1"/>
              </p:cNvPicPr>
              <p:nvPr/>
            </p:nvPicPr>
            <p:blipFill rotWithShape="1">
              <a:blip r:embed="rId1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9071" r="7109"/>
              <a:stretch/>
            </p:blipFill>
            <p:spPr>
              <a:xfrm>
                <a:off x="1673011" y="4370109"/>
                <a:ext cx="393319" cy="760361"/>
              </a:xfrm>
              <a:prstGeom prst="rect">
                <a:avLst/>
              </a:prstGeom>
            </p:spPr>
          </p:pic>
          <p:pic>
            <p:nvPicPr>
              <p:cNvPr id="87" name="圖片 86"/>
              <p:cNvPicPr>
                <a:picLocks noChangeAspect="1"/>
              </p:cNvPicPr>
              <p:nvPr/>
            </p:nvPicPr>
            <p:blipFill rotWithShape="1">
              <a:blip r:embed="rId1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9071" r="7109"/>
              <a:stretch/>
            </p:blipFill>
            <p:spPr>
              <a:xfrm>
                <a:off x="2066330" y="4370109"/>
                <a:ext cx="393319" cy="760361"/>
              </a:xfrm>
              <a:prstGeom prst="rect">
                <a:avLst/>
              </a:prstGeom>
            </p:spPr>
          </p:pic>
          <p:pic>
            <p:nvPicPr>
              <p:cNvPr id="88" name="圖片 87"/>
              <p:cNvPicPr>
                <a:picLocks noChangeAspect="1"/>
              </p:cNvPicPr>
              <p:nvPr/>
            </p:nvPicPr>
            <p:blipFill rotWithShape="1">
              <a:blip r:embed="rId1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9071" r="7109"/>
              <a:stretch/>
            </p:blipFill>
            <p:spPr>
              <a:xfrm>
                <a:off x="2459649" y="4370109"/>
                <a:ext cx="393319" cy="760361"/>
              </a:xfrm>
              <a:prstGeom prst="rect">
                <a:avLst/>
              </a:prstGeom>
            </p:spPr>
          </p:pic>
          <p:pic>
            <p:nvPicPr>
              <p:cNvPr id="89" name="圖片 88"/>
              <p:cNvPicPr>
                <a:picLocks noChangeAspect="1"/>
              </p:cNvPicPr>
              <p:nvPr/>
            </p:nvPicPr>
            <p:blipFill rotWithShape="1">
              <a:blip r:embed="rId1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9071" r="7109"/>
              <a:stretch/>
            </p:blipFill>
            <p:spPr>
              <a:xfrm>
                <a:off x="2852969" y="4370109"/>
                <a:ext cx="393319" cy="760361"/>
              </a:xfrm>
              <a:prstGeom prst="rect">
                <a:avLst/>
              </a:prstGeom>
            </p:spPr>
          </p:pic>
        </p:grpSp>
        <p:grpSp>
          <p:nvGrpSpPr>
            <p:cNvPr id="179" name="群組 178"/>
            <p:cNvGrpSpPr/>
            <p:nvPr/>
          </p:nvGrpSpPr>
          <p:grpSpPr>
            <a:xfrm>
              <a:off x="254918" y="2467787"/>
              <a:ext cx="5156038" cy="814111"/>
              <a:chOff x="1202918" y="5417761"/>
              <a:chExt cx="5156038" cy="814111"/>
            </a:xfrm>
          </p:grpSpPr>
          <p:pic>
            <p:nvPicPr>
              <p:cNvPr id="176" name="圖片 175"/>
              <p:cNvPicPr>
                <a:picLocks noChangeAspect="1"/>
              </p:cNvPicPr>
              <p:nvPr/>
            </p:nvPicPr>
            <p:blipFill>
              <a:blip r:embed="rId1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119596" y="5424597"/>
                <a:ext cx="463709" cy="807275"/>
              </a:xfrm>
              <a:prstGeom prst="rect">
                <a:avLst/>
              </a:prstGeom>
            </p:spPr>
          </p:pic>
          <p:grpSp>
            <p:nvGrpSpPr>
              <p:cNvPr id="32" name="群組 31"/>
              <p:cNvGrpSpPr/>
              <p:nvPr/>
            </p:nvGrpSpPr>
            <p:grpSpPr>
              <a:xfrm>
                <a:off x="1202918" y="5417761"/>
                <a:ext cx="5156038" cy="814111"/>
                <a:chOff x="932098" y="2825791"/>
                <a:chExt cx="5283386" cy="857702"/>
              </a:xfrm>
            </p:grpSpPr>
            <p:pic>
              <p:nvPicPr>
                <p:cNvPr id="33" name="圖片 32"/>
                <p:cNvPicPr>
                  <a:picLocks noChangeAspect="1"/>
                </p:cNvPicPr>
                <p:nvPr/>
              </p:nvPicPr>
              <p:blipFill rotWithShape="1">
                <a:blip r:embed="rId18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9071" r="7109"/>
                <a:stretch/>
              </p:blipFill>
              <p:spPr>
                <a:xfrm>
                  <a:off x="932098" y="2825791"/>
                  <a:ext cx="412956" cy="857702"/>
                </a:xfrm>
                <a:prstGeom prst="rect">
                  <a:avLst/>
                </a:prstGeom>
              </p:spPr>
            </p:pic>
            <p:pic>
              <p:nvPicPr>
                <p:cNvPr id="34" name="圖片 33"/>
                <p:cNvPicPr>
                  <a:picLocks noChangeAspect="1"/>
                </p:cNvPicPr>
                <p:nvPr/>
              </p:nvPicPr>
              <p:blipFill rotWithShape="1">
                <a:blip r:embed="rId18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9071" r="7109"/>
                <a:stretch/>
              </p:blipFill>
              <p:spPr>
                <a:xfrm>
                  <a:off x="1345054" y="2825791"/>
                  <a:ext cx="412956" cy="857702"/>
                </a:xfrm>
                <a:prstGeom prst="rect">
                  <a:avLst/>
                </a:prstGeom>
              </p:spPr>
            </p:pic>
            <p:pic>
              <p:nvPicPr>
                <p:cNvPr id="35" name="圖片 34"/>
                <p:cNvPicPr>
                  <a:picLocks noChangeAspect="1"/>
                </p:cNvPicPr>
                <p:nvPr/>
              </p:nvPicPr>
              <p:blipFill rotWithShape="1">
                <a:blip r:embed="rId18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9071" r="7109"/>
                <a:stretch/>
              </p:blipFill>
              <p:spPr>
                <a:xfrm>
                  <a:off x="1758010" y="2825791"/>
                  <a:ext cx="412956" cy="857702"/>
                </a:xfrm>
                <a:prstGeom prst="rect">
                  <a:avLst/>
                </a:prstGeom>
              </p:spPr>
            </p:pic>
            <p:pic>
              <p:nvPicPr>
                <p:cNvPr id="36" name="圖片 35"/>
                <p:cNvPicPr>
                  <a:picLocks noChangeAspect="1"/>
                </p:cNvPicPr>
                <p:nvPr/>
              </p:nvPicPr>
              <p:blipFill rotWithShape="1">
                <a:blip r:embed="rId18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9071" r="7109"/>
                <a:stretch/>
              </p:blipFill>
              <p:spPr>
                <a:xfrm>
                  <a:off x="2170966" y="2825791"/>
                  <a:ext cx="412956" cy="857702"/>
                </a:xfrm>
                <a:prstGeom prst="rect">
                  <a:avLst/>
                </a:prstGeom>
              </p:spPr>
            </p:pic>
            <p:pic>
              <p:nvPicPr>
                <p:cNvPr id="37" name="圖片 36"/>
                <p:cNvPicPr>
                  <a:picLocks noChangeAspect="1"/>
                </p:cNvPicPr>
                <p:nvPr/>
              </p:nvPicPr>
              <p:blipFill rotWithShape="1">
                <a:blip r:embed="rId18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9071" r="7109"/>
                <a:stretch/>
              </p:blipFill>
              <p:spPr>
                <a:xfrm>
                  <a:off x="2583922" y="2825791"/>
                  <a:ext cx="412956" cy="857702"/>
                </a:xfrm>
                <a:prstGeom prst="rect">
                  <a:avLst/>
                </a:prstGeom>
              </p:spPr>
            </p:pic>
            <p:pic>
              <p:nvPicPr>
                <p:cNvPr id="38" name="圖片 37"/>
                <p:cNvPicPr>
                  <a:picLocks noChangeAspect="1"/>
                </p:cNvPicPr>
                <p:nvPr/>
              </p:nvPicPr>
              <p:blipFill rotWithShape="1">
                <a:blip r:embed="rId18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9071" r="7109"/>
                <a:stretch/>
              </p:blipFill>
              <p:spPr>
                <a:xfrm>
                  <a:off x="2996878" y="2825791"/>
                  <a:ext cx="412956" cy="857702"/>
                </a:xfrm>
                <a:prstGeom prst="rect">
                  <a:avLst/>
                </a:prstGeom>
              </p:spPr>
            </p:pic>
            <p:pic>
              <p:nvPicPr>
                <p:cNvPr id="39" name="圖片 38"/>
                <p:cNvPicPr>
                  <a:picLocks noChangeAspect="1"/>
                </p:cNvPicPr>
                <p:nvPr/>
              </p:nvPicPr>
              <p:blipFill rotWithShape="1">
                <a:blip r:embed="rId18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9071" r="7109"/>
                <a:stretch/>
              </p:blipFill>
              <p:spPr>
                <a:xfrm>
                  <a:off x="3726742" y="2825791"/>
                  <a:ext cx="412956" cy="857702"/>
                </a:xfrm>
                <a:prstGeom prst="rect">
                  <a:avLst/>
                </a:prstGeom>
              </p:spPr>
            </p:pic>
            <p:pic>
              <p:nvPicPr>
                <p:cNvPr id="40" name="圖片 39"/>
                <p:cNvPicPr>
                  <a:picLocks noChangeAspect="1"/>
                </p:cNvPicPr>
                <p:nvPr/>
              </p:nvPicPr>
              <p:blipFill rotWithShape="1">
                <a:blip r:embed="rId18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9071" r="7109"/>
                <a:stretch/>
              </p:blipFill>
              <p:spPr>
                <a:xfrm>
                  <a:off x="4147257" y="2825791"/>
                  <a:ext cx="412956" cy="857702"/>
                </a:xfrm>
                <a:prstGeom prst="rect">
                  <a:avLst/>
                </a:prstGeom>
              </p:spPr>
            </p:pic>
            <p:pic>
              <p:nvPicPr>
                <p:cNvPr id="41" name="圖片 40"/>
                <p:cNvPicPr>
                  <a:picLocks noChangeAspect="1"/>
                </p:cNvPicPr>
                <p:nvPr/>
              </p:nvPicPr>
              <p:blipFill rotWithShape="1">
                <a:blip r:embed="rId18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9071" r="7109"/>
                <a:stretch/>
              </p:blipFill>
              <p:spPr>
                <a:xfrm>
                  <a:off x="4563660" y="2825791"/>
                  <a:ext cx="412956" cy="857702"/>
                </a:xfrm>
                <a:prstGeom prst="rect">
                  <a:avLst/>
                </a:prstGeom>
              </p:spPr>
            </p:pic>
            <p:pic>
              <p:nvPicPr>
                <p:cNvPr id="43" name="圖片 42"/>
                <p:cNvPicPr>
                  <a:picLocks noChangeAspect="1"/>
                </p:cNvPicPr>
                <p:nvPr/>
              </p:nvPicPr>
              <p:blipFill rotWithShape="1">
                <a:blip r:embed="rId18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9071" r="7109"/>
                <a:stretch/>
              </p:blipFill>
              <p:spPr>
                <a:xfrm>
                  <a:off x="5389572" y="2825791"/>
                  <a:ext cx="412956" cy="857702"/>
                </a:xfrm>
                <a:prstGeom prst="rect">
                  <a:avLst/>
                </a:prstGeom>
              </p:spPr>
            </p:pic>
            <p:pic>
              <p:nvPicPr>
                <p:cNvPr id="44" name="圖片 43"/>
                <p:cNvPicPr>
                  <a:picLocks noChangeAspect="1"/>
                </p:cNvPicPr>
                <p:nvPr/>
              </p:nvPicPr>
              <p:blipFill rotWithShape="1">
                <a:blip r:embed="rId18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9071" r="7109"/>
                <a:stretch/>
              </p:blipFill>
              <p:spPr>
                <a:xfrm>
                  <a:off x="5802528" y="2825791"/>
                  <a:ext cx="412956" cy="857702"/>
                </a:xfrm>
                <a:prstGeom prst="rect">
                  <a:avLst/>
                </a:prstGeom>
              </p:spPr>
            </p:pic>
          </p:grpSp>
        </p:grpSp>
        <p:grpSp>
          <p:nvGrpSpPr>
            <p:cNvPr id="188" name="群組 187"/>
            <p:cNvGrpSpPr/>
            <p:nvPr/>
          </p:nvGrpSpPr>
          <p:grpSpPr>
            <a:xfrm>
              <a:off x="190024" y="2945002"/>
              <a:ext cx="5283386" cy="857702"/>
              <a:chOff x="141584" y="2955577"/>
              <a:chExt cx="5283386" cy="857702"/>
            </a:xfrm>
          </p:grpSpPr>
          <p:grpSp>
            <p:nvGrpSpPr>
              <p:cNvPr id="31" name="群組 30"/>
              <p:cNvGrpSpPr/>
              <p:nvPr/>
            </p:nvGrpSpPr>
            <p:grpSpPr>
              <a:xfrm>
                <a:off x="141584" y="2955577"/>
                <a:ext cx="5283386" cy="857702"/>
                <a:chOff x="932098" y="2825791"/>
                <a:chExt cx="5283386" cy="857702"/>
              </a:xfrm>
            </p:grpSpPr>
            <p:pic>
              <p:nvPicPr>
                <p:cNvPr id="30" name="圖片 29"/>
                <p:cNvPicPr>
                  <a:picLocks noChangeAspect="1"/>
                </p:cNvPicPr>
                <p:nvPr/>
              </p:nvPicPr>
              <p:blipFill rotWithShape="1">
                <a:blip r:embed="rId19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9071" r="7109"/>
                <a:stretch/>
              </p:blipFill>
              <p:spPr>
                <a:xfrm>
                  <a:off x="5802528" y="2825791"/>
                  <a:ext cx="412956" cy="857702"/>
                </a:xfrm>
                <a:prstGeom prst="rect">
                  <a:avLst/>
                </a:prstGeom>
              </p:spPr>
            </p:pic>
            <p:pic>
              <p:nvPicPr>
                <p:cNvPr id="9" name="圖片 8"/>
                <p:cNvPicPr>
                  <a:picLocks noChangeAspect="1"/>
                </p:cNvPicPr>
                <p:nvPr/>
              </p:nvPicPr>
              <p:blipFill rotWithShape="1">
                <a:blip r:embed="rId19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9071" r="7109"/>
                <a:stretch/>
              </p:blipFill>
              <p:spPr>
                <a:xfrm>
                  <a:off x="932098" y="2825791"/>
                  <a:ext cx="412956" cy="857702"/>
                </a:xfrm>
                <a:prstGeom prst="rect">
                  <a:avLst/>
                </a:prstGeom>
              </p:spPr>
            </p:pic>
            <p:pic>
              <p:nvPicPr>
                <p:cNvPr id="20" name="圖片 19"/>
                <p:cNvPicPr>
                  <a:picLocks noChangeAspect="1"/>
                </p:cNvPicPr>
                <p:nvPr/>
              </p:nvPicPr>
              <p:blipFill rotWithShape="1">
                <a:blip r:embed="rId19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9071" r="7109"/>
                <a:stretch/>
              </p:blipFill>
              <p:spPr>
                <a:xfrm>
                  <a:off x="1345054" y="2825791"/>
                  <a:ext cx="412956" cy="857702"/>
                </a:xfrm>
                <a:prstGeom prst="rect">
                  <a:avLst/>
                </a:prstGeom>
              </p:spPr>
            </p:pic>
            <p:pic>
              <p:nvPicPr>
                <p:cNvPr id="21" name="圖片 20"/>
                <p:cNvPicPr>
                  <a:picLocks noChangeAspect="1"/>
                </p:cNvPicPr>
                <p:nvPr/>
              </p:nvPicPr>
              <p:blipFill rotWithShape="1">
                <a:blip r:embed="rId19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9071" r="7109"/>
                <a:stretch/>
              </p:blipFill>
              <p:spPr>
                <a:xfrm>
                  <a:off x="1758010" y="2825791"/>
                  <a:ext cx="412956" cy="857702"/>
                </a:xfrm>
                <a:prstGeom prst="rect">
                  <a:avLst/>
                </a:prstGeom>
              </p:spPr>
            </p:pic>
            <p:pic>
              <p:nvPicPr>
                <p:cNvPr id="22" name="圖片 21"/>
                <p:cNvPicPr>
                  <a:picLocks noChangeAspect="1"/>
                </p:cNvPicPr>
                <p:nvPr/>
              </p:nvPicPr>
              <p:blipFill rotWithShape="1">
                <a:blip r:embed="rId19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9071" r="7109"/>
                <a:stretch/>
              </p:blipFill>
              <p:spPr>
                <a:xfrm>
                  <a:off x="2170966" y="2825791"/>
                  <a:ext cx="412956" cy="857702"/>
                </a:xfrm>
                <a:prstGeom prst="rect">
                  <a:avLst/>
                </a:prstGeom>
              </p:spPr>
            </p:pic>
            <p:pic>
              <p:nvPicPr>
                <p:cNvPr id="24" name="圖片 23"/>
                <p:cNvPicPr>
                  <a:picLocks noChangeAspect="1"/>
                </p:cNvPicPr>
                <p:nvPr/>
              </p:nvPicPr>
              <p:blipFill rotWithShape="1">
                <a:blip r:embed="rId19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9071" r="7109"/>
                <a:stretch/>
              </p:blipFill>
              <p:spPr>
                <a:xfrm>
                  <a:off x="2996878" y="2825791"/>
                  <a:ext cx="412956" cy="857702"/>
                </a:xfrm>
                <a:prstGeom prst="rect">
                  <a:avLst/>
                </a:prstGeom>
              </p:spPr>
            </p:pic>
            <p:pic>
              <p:nvPicPr>
                <p:cNvPr id="25" name="圖片 24"/>
                <p:cNvPicPr>
                  <a:picLocks noChangeAspect="1"/>
                </p:cNvPicPr>
                <p:nvPr/>
              </p:nvPicPr>
              <p:blipFill rotWithShape="1">
                <a:blip r:embed="rId19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9071" r="7109"/>
                <a:stretch/>
              </p:blipFill>
              <p:spPr>
                <a:xfrm>
                  <a:off x="3733308" y="2825791"/>
                  <a:ext cx="412956" cy="857702"/>
                </a:xfrm>
                <a:prstGeom prst="rect">
                  <a:avLst/>
                </a:prstGeom>
              </p:spPr>
            </p:pic>
            <p:pic>
              <p:nvPicPr>
                <p:cNvPr id="26" name="圖片 25"/>
                <p:cNvPicPr>
                  <a:picLocks noChangeAspect="1"/>
                </p:cNvPicPr>
                <p:nvPr/>
              </p:nvPicPr>
              <p:blipFill rotWithShape="1">
                <a:blip r:embed="rId19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9071" r="7109"/>
                <a:stretch/>
              </p:blipFill>
              <p:spPr>
                <a:xfrm>
                  <a:off x="4147257" y="2825791"/>
                  <a:ext cx="412956" cy="857702"/>
                </a:xfrm>
                <a:prstGeom prst="rect">
                  <a:avLst/>
                </a:prstGeom>
              </p:spPr>
            </p:pic>
            <p:pic>
              <p:nvPicPr>
                <p:cNvPr id="27" name="圖片 26"/>
                <p:cNvPicPr>
                  <a:picLocks noChangeAspect="1"/>
                </p:cNvPicPr>
                <p:nvPr/>
              </p:nvPicPr>
              <p:blipFill rotWithShape="1">
                <a:blip r:embed="rId19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9071" r="7109"/>
                <a:stretch/>
              </p:blipFill>
              <p:spPr>
                <a:xfrm>
                  <a:off x="4563660" y="2825791"/>
                  <a:ext cx="412956" cy="857702"/>
                </a:xfrm>
                <a:prstGeom prst="rect">
                  <a:avLst/>
                </a:prstGeom>
              </p:spPr>
            </p:pic>
            <p:pic>
              <p:nvPicPr>
                <p:cNvPr id="28" name="圖片 27"/>
                <p:cNvPicPr>
                  <a:picLocks noChangeAspect="1"/>
                </p:cNvPicPr>
                <p:nvPr/>
              </p:nvPicPr>
              <p:blipFill rotWithShape="1">
                <a:blip r:embed="rId19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9071" r="7109"/>
                <a:stretch/>
              </p:blipFill>
              <p:spPr>
                <a:xfrm>
                  <a:off x="4976616" y="2825791"/>
                  <a:ext cx="412956" cy="857702"/>
                </a:xfrm>
                <a:prstGeom prst="rect">
                  <a:avLst/>
                </a:prstGeom>
              </p:spPr>
            </p:pic>
            <p:pic>
              <p:nvPicPr>
                <p:cNvPr id="29" name="圖片 28"/>
                <p:cNvPicPr>
                  <a:picLocks noChangeAspect="1"/>
                </p:cNvPicPr>
                <p:nvPr/>
              </p:nvPicPr>
              <p:blipFill rotWithShape="1">
                <a:blip r:embed="rId19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9071" r="7109"/>
                <a:stretch/>
              </p:blipFill>
              <p:spPr>
                <a:xfrm>
                  <a:off x="5389572" y="2825791"/>
                  <a:ext cx="412956" cy="857702"/>
                </a:xfrm>
                <a:prstGeom prst="rect">
                  <a:avLst/>
                </a:prstGeom>
              </p:spPr>
            </p:pic>
          </p:grpSp>
          <p:pic>
            <p:nvPicPr>
              <p:cNvPr id="187" name="圖片 186"/>
              <p:cNvPicPr>
                <a:picLocks noChangeAspect="1"/>
              </p:cNvPicPr>
              <p:nvPr/>
            </p:nvPicPr>
            <p:blipFill>
              <a:blip r:embed="rId2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774972" y="2955577"/>
                <a:ext cx="459783" cy="857702"/>
              </a:xfrm>
              <a:prstGeom prst="rect">
                <a:avLst/>
              </a:prstGeom>
            </p:spPr>
          </p:pic>
        </p:grpSp>
      </p:grpSp>
      <p:sp>
        <p:nvSpPr>
          <p:cNvPr id="199" name="矩形 198"/>
          <p:cNvSpPr/>
          <p:nvPr/>
        </p:nvSpPr>
        <p:spPr>
          <a:xfrm>
            <a:off x="165959" y="1108525"/>
            <a:ext cx="3860783" cy="27238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TW" sz="2800" b="1" dirty="0" smtClean="0">
                <a:solidFill>
                  <a:srgbClr val="ED7D31">
                    <a:lumMod val="50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Epidemiological </a:t>
            </a:r>
            <a:r>
              <a:rPr lang="en-US" altLang="zh-TW" sz="2800" b="1" dirty="0">
                <a:solidFill>
                  <a:srgbClr val="ED7D31">
                    <a:lumMod val="50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estimation</a:t>
            </a:r>
          </a:p>
          <a:p>
            <a:pPr>
              <a:spcBef>
                <a:spcPts val="600"/>
              </a:spcBef>
            </a:pPr>
            <a:r>
              <a:rPr lang="en-US" altLang="zh-TW" sz="2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Assume 22 </a:t>
            </a:r>
            <a:r>
              <a:rPr lang="en-US" altLang="zh-TW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people may enter the country on </a:t>
            </a:r>
            <a:r>
              <a:rPr lang="en-US" altLang="zh-TW" sz="2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20</a:t>
            </a:r>
            <a:r>
              <a:rPr lang="en-US" altLang="zh-TW" sz="2000" b="1" baseline="30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th</a:t>
            </a:r>
            <a:r>
              <a:rPr lang="en-US" altLang="zh-TW" sz="2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Jan</a:t>
            </a:r>
            <a:r>
              <a:rPr lang="en-US" altLang="zh-TW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. </a:t>
            </a:r>
          </a:p>
          <a:p>
            <a:pPr>
              <a:spcBef>
                <a:spcPts val="600"/>
              </a:spcBef>
            </a:pPr>
            <a:r>
              <a:rPr lang="en-US" altLang="zh-TW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After </a:t>
            </a:r>
            <a:r>
              <a:rPr lang="en-US" altLang="zh-TW" sz="2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two </a:t>
            </a:r>
            <a:r>
              <a:rPr lang="en-US" altLang="zh-TW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waves of </a:t>
            </a:r>
            <a:r>
              <a:rPr lang="en-US" altLang="zh-TW" sz="2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epidemics, there shall be</a:t>
            </a:r>
          </a:p>
          <a:p>
            <a:pPr>
              <a:spcBef>
                <a:spcPts val="600"/>
              </a:spcBef>
            </a:pPr>
            <a:r>
              <a:rPr lang="en-US" altLang="zh-TW" sz="2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  76 </a:t>
            </a:r>
            <a:r>
              <a:rPr lang="en-US" altLang="zh-TW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initial cases</a:t>
            </a:r>
            <a:endParaRPr lang="en-US" altLang="zh-TW" sz="2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00" name="矩形 199"/>
          <p:cNvSpPr/>
          <p:nvPr/>
        </p:nvSpPr>
        <p:spPr>
          <a:xfrm>
            <a:off x="1" y="12148"/>
            <a:ext cx="9144000" cy="738664"/>
          </a:xfrm>
          <a:prstGeom prst="rect">
            <a:avLst/>
          </a:prstGeom>
          <a:solidFill>
            <a:srgbClr val="7BA79D"/>
          </a:solidFill>
        </p:spPr>
        <p:txBody>
          <a:bodyPr wrap="square" anchor="ctr">
            <a:spAutoFit/>
          </a:bodyPr>
          <a:lstStyle/>
          <a:p>
            <a:pPr algn="ctr" defTabSz="685800">
              <a:lnSpc>
                <a:spcPct val="150000"/>
              </a:lnSpc>
              <a:spcBef>
                <a:spcPct val="0"/>
              </a:spcBef>
            </a:pPr>
            <a:r>
              <a:rPr lang="en-US" altLang="zh-TW" sz="2800" b="1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Posterama" panose="020B0502040204020203" pitchFamily="34" charset="0"/>
              </a:rPr>
              <a:t>COVID-19 </a:t>
            </a:r>
            <a:r>
              <a:rPr lang="en-US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Posterama" panose="020B0502040204020203" pitchFamily="34" charset="0"/>
              </a:rPr>
              <a:t>Cluster </a:t>
            </a:r>
            <a:r>
              <a:rPr lang="en-US" altLang="zh-TW" sz="2800" b="1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Posterama" panose="020B0502040204020203" pitchFamily="34" charset="0"/>
              </a:rPr>
              <a:t>Infection  in Religious Gathering  </a:t>
            </a:r>
            <a:endParaRPr lang="zh-TW" altLang="en-US" sz="2800" b="1" dirty="0">
              <a:latin typeface="微軟正黑體" panose="020B0604030504040204" pitchFamily="34" charset="-120"/>
              <a:ea typeface="微軟正黑體" panose="020B0604030504040204" pitchFamily="34" charset="-120"/>
              <a:cs typeface="Posterama" panose="020B0502040204020203" pitchFamily="34" charset="0"/>
            </a:endParaRPr>
          </a:p>
        </p:txBody>
      </p:sp>
      <p:pic>
        <p:nvPicPr>
          <p:cNvPr id="201" name="圖片 200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543" y="3428499"/>
            <a:ext cx="296992" cy="554024"/>
          </a:xfrm>
          <a:prstGeom prst="rect">
            <a:avLst/>
          </a:prstGeom>
        </p:spPr>
      </p:pic>
      <p:grpSp>
        <p:nvGrpSpPr>
          <p:cNvPr id="208" name="群組 207"/>
          <p:cNvGrpSpPr/>
          <p:nvPr/>
        </p:nvGrpSpPr>
        <p:grpSpPr>
          <a:xfrm>
            <a:off x="1494459" y="3707211"/>
            <a:ext cx="2109122" cy="1120117"/>
            <a:chOff x="2752642" y="3345090"/>
            <a:chExt cx="1100888" cy="738612"/>
          </a:xfrm>
        </p:grpSpPr>
        <p:sp>
          <p:nvSpPr>
            <p:cNvPr id="202" name="向右箭號 201"/>
            <p:cNvSpPr/>
            <p:nvPr/>
          </p:nvSpPr>
          <p:spPr>
            <a:xfrm>
              <a:off x="2752642" y="3345090"/>
              <a:ext cx="1100888" cy="738612"/>
            </a:xfrm>
            <a:prstGeom prst="rightArrow">
              <a:avLst>
                <a:gd name="adj1" fmla="val 34568"/>
                <a:gd name="adj2" fmla="val 50000"/>
              </a:avLst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>
                <a:solidFill>
                  <a:prstClr val="white"/>
                </a:solidFill>
              </a:endParaRPr>
            </a:p>
          </p:txBody>
        </p:sp>
        <p:sp>
          <p:nvSpPr>
            <p:cNvPr id="203" name="矩形 202"/>
            <p:cNvSpPr/>
            <p:nvPr/>
          </p:nvSpPr>
          <p:spPr>
            <a:xfrm>
              <a:off x="2768825" y="3606588"/>
              <a:ext cx="848593" cy="24354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TW" b="1" dirty="0">
                  <a:solidFill>
                    <a:srgbClr val="00206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2000</a:t>
              </a:r>
              <a:r>
                <a:rPr lang="zh-TW" altLang="en-US" b="1" dirty="0">
                  <a:solidFill>
                    <a:srgbClr val="00206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 </a:t>
              </a:r>
              <a:r>
                <a:rPr lang="en-US" altLang="zh-TW" b="1" dirty="0">
                  <a:solidFill>
                    <a:srgbClr val="00206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people </a:t>
              </a:r>
              <a:endParaRPr lang="zh-TW" altLang="en-US" dirty="0">
                <a:solidFill>
                  <a:prstClr val="black"/>
                </a:solidFill>
              </a:endParaRPr>
            </a:p>
          </p:txBody>
        </p:sp>
      </p:grpSp>
      <p:sp>
        <p:nvSpPr>
          <p:cNvPr id="204" name="矩形 203"/>
          <p:cNvSpPr/>
          <p:nvPr/>
        </p:nvSpPr>
        <p:spPr>
          <a:xfrm>
            <a:off x="3535610" y="4528735"/>
            <a:ext cx="560839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2000" b="1" dirty="0">
                <a:solidFill>
                  <a:srgbClr val="ED7D31">
                    <a:lumMod val="50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Estimation of the 1</a:t>
            </a:r>
            <a:r>
              <a:rPr lang="en-US" altLang="zh-TW" sz="2000" b="1" baseline="30000" dirty="0">
                <a:solidFill>
                  <a:srgbClr val="ED7D31">
                    <a:lumMod val="50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st</a:t>
            </a:r>
            <a:r>
              <a:rPr lang="en-US" altLang="zh-TW" sz="2000" b="1" dirty="0">
                <a:solidFill>
                  <a:srgbClr val="ED7D31">
                    <a:lumMod val="50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wave of cases </a:t>
            </a:r>
            <a:r>
              <a:rPr lang="en-US" altLang="zh-TW" sz="1400" b="1" dirty="0">
                <a:solidFill>
                  <a:srgbClr val="ED7D31">
                    <a:lumMod val="50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(2/5 ~ 2/12)</a:t>
            </a:r>
            <a:endParaRPr lang="en-US" altLang="zh-TW" sz="2000" b="1" dirty="0">
              <a:solidFill>
                <a:srgbClr val="ED7D31">
                  <a:lumMod val="50000"/>
                </a:srgb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2000" b="1" dirty="0">
                <a:solidFill>
                  <a:srgbClr val="A5A5A5">
                    <a:lumMod val="50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231 cases </a:t>
            </a:r>
            <a:r>
              <a:rPr lang="en-US" altLang="zh-TW" sz="2000" b="1" dirty="0" smtClean="0">
                <a:solidFill>
                  <a:srgbClr val="A5A5A5">
                    <a:lumMod val="50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been infected </a:t>
            </a:r>
            <a:r>
              <a:rPr lang="en-US" altLang="zh-TW" sz="2000" b="1" dirty="0">
                <a:solidFill>
                  <a:srgbClr val="A5A5A5">
                    <a:lumMod val="50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(R</a:t>
            </a:r>
            <a:r>
              <a:rPr lang="en-US" altLang="zh-TW" sz="2000" b="1" baseline="-25000" dirty="0">
                <a:solidFill>
                  <a:srgbClr val="A5A5A5">
                    <a:lumMod val="50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0</a:t>
            </a:r>
            <a:r>
              <a:rPr lang="en-US" altLang="zh-TW" sz="2000" b="1" dirty="0">
                <a:solidFill>
                  <a:srgbClr val="A5A5A5">
                    <a:lumMod val="50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= 6.0)</a:t>
            </a:r>
          </a:p>
        </p:txBody>
      </p:sp>
      <p:sp>
        <p:nvSpPr>
          <p:cNvPr id="205" name="矩形 204"/>
          <p:cNvSpPr/>
          <p:nvPr/>
        </p:nvSpPr>
        <p:spPr>
          <a:xfrm>
            <a:off x="3598498" y="5771741"/>
            <a:ext cx="564138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2000" b="1" dirty="0">
                <a:solidFill>
                  <a:srgbClr val="ED7D31">
                    <a:lumMod val="50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Estimation of the 2nd  wave of </a:t>
            </a:r>
            <a:r>
              <a:rPr lang="en-US" altLang="zh-TW" sz="2000" b="1" dirty="0" smtClean="0">
                <a:solidFill>
                  <a:srgbClr val="ED7D31">
                    <a:lumMod val="50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cases (</a:t>
            </a:r>
            <a:r>
              <a:rPr lang="en-US" altLang="zh-TW" sz="2000" b="1" dirty="0">
                <a:solidFill>
                  <a:srgbClr val="ED7D31">
                    <a:lumMod val="50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2/13~2/20)</a:t>
            </a:r>
          </a:p>
          <a:p>
            <a:r>
              <a:rPr lang="en-US" altLang="zh-TW" sz="2000" b="1" dirty="0">
                <a:solidFill>
                  <a:srgbClr val="A5A5A5">
                    <a:lumMod val="50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578 cases </a:t>
            </a:r>
            <a:r>
              <a:rPr lang="en-US" altLang="zh-TW" sz="2000" b="1" dirty="0" smtClean="0">
                <a:solidFill>
                  <a:srgbClr val="A5A5A5">
                    <a:lumMod val="50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been infected </a:t>
            </a:r>
            <a:r>
              <a:rPr lang="en-US" altLang="zh-TW" sz="2000" b="1" dirty="0">
                <a:solidFill>
                  <a:srgbClr val="A5A5A5">
                    <a:lumMod val="50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(R</a:t>
            </a:r>
            <a:r>
              <a:rPr lang="en-US" altLang="zh-TW" sz="2000" b="1" baseline="-25000" dirty="0">
                <a:solidFill>
                  <a:srgbClr val="A5A5A5">
                    <a:lumMod val="50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0</a:t>
            </a:r>
            <a:r>
              <a:rPr lang="en-US" altLang="zh-TW" sz="2000" b="1" dirty="0">
                <a:solidFill>
                  <a:srgbClr val="A5A5A5">
                    <a:lumMod val="50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=2.5)</a:t>
            </a:r>
          </a:p>
        </p:txBody>
      </p:sp>
      <p:sp>
        <p:nvSpPr>
          <p:cNvPr id="207" name="左大括弧 206"/>
          <p:cNvSpPr/>
          <p:nvPr/>
        </p:nvSpPr>
        <p:spPr>
          <a:xfrm>
            <a:off x="2618053" y="4741454"/>
            <a:ext cx="952458" cy="1811746"/>
          </a:xfrm>
          <a:prstGeom prst="leftBrace">
            <a:avLst>
              <a:gd name="adj1" fmla="val 8333"/>
              <a:gd name="adj2" fmla="val 44984"/>
            </a:avLst>
          </a:prstGeom>
          <a:ln w="381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209" name="矩形 208"/>
          <p:cNvSpPr/>
          <p:nvPr/>
        </p:nvSpPr>
        <p:spPr>
          <a:xfrm>
            <a:off x="38465" y="6455466"/>
            <a:ext cx="366606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400" b="1" dirty="0">
                <a:solidFill>
                  <a:srgbClr val="A5A5A5">
                    <a:lumMod val="50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Group transmission </a:t>
            </a:r>
            <a:r>
              <a:rPr lang="en-US" altLang="zh-TW" sz="1400" b="1" dirty="0" smtClean="0">
                <a:solidFill>
                  <a:srgbClr val="A5A5A5">
                    <a:lumMod val="50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rate : </a:t>
            </a:r>
            <a:r>
              <a:rPr lang="en-US" altLang="zh-TW" sz="1400" b="1" dirty="0">
                <a:solidFill>
                  <a:srgbClr val="A5A5A5">
                    <a:lumMod val="50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19%/day</a:t>
            </a:r>
            <a:endParaRPr lang="zh-TW" altLang="en-US" sz="1400" b="1" dirty="0">
              <a:solidFill>
                <a:srgbClr val="A5A5A5">
                  <a:lumMod val="50000"/>
                </a:srgb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10" name="矩形 209"/>
          <p:cNvSpPr/>
          <p:nvPr/>
        </p:nvSpPr>
        <p:spPr>
          <a:xfrm>
            <a:off x="444713" y="4840343"/>
            <a:ext cx="214535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809 </a:t>
            </a:r>
            <a:r>
              <a:rPr lang="en-US" altLang="zh-TW" sz="2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positive cases</a:t>
            </a:r>
            <a:endParaRPr lang="zh-TW" altLang="en-US" sz="28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>
          <a:xfrm>
            <a:off x="6970632" y="6359765"/>
            <a:ext cx="2057400" cy="365125"/>
          </a:xfrm>
        </p:spPr>
        <p:txBody>
          <a:bodyPr/>
          <a:lstStyle/>
          <a:p>
            <a:fld id="{0ED0FAFB-93EC-44CD-826B-2FD657FBFD1C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6</a:t>
            </a:fld>
            <a:endParaRPr lang="zh-TW" alt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2925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標題 3">
            <a:extLst>
              <a:ext uri="{FF2B5EF4-FFF2-40B4-BE49-F238E27FC236}">
                <a16:creationId xmlns:a16="http://schemas.microsoft.com/office/drawing/2014/main" id="{23038E5B-6848-4C3A-AA7B-0B2A3D9EBE55}"/>
              </a:ext>
            </a:extLst>
          </p:cNvPr>
          <p:cNvSpPr txBox="1">
            <a:spLocks/>
          </p:cNvSpPr>
          <p:nvPr/>
        </p:nvSpPr>
        <p:spPr>
          <a:xfrm>
            <a:off x="1" y="0"/>
            <a:ext cx="9143999" cy="1287754"/>
          </a:xfrm>
          <a:prstGeom prst="rect">
            <a:avLst/>
          </a:prstGeom>
          <a:solidFill>
            <a:srgbClr val="7BA79D"/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vert="horz" lIns="68580" tIns="34290" rIns="68580" bIns="3429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TW" altLang="en-US" sz="8000" b="1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9F1F232C-1ADF-494C-A142-EA4DE54AB24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050" y="0"/>
            <a:ext cx="8839899" cy="1180214"/>
          </a:xfrm>
        </p:spPr>
        <p:txBody>
          <a:bodyPr>
            <a:noAutofit/>
          </a:bodyPr>
          <a:lstStyle/>
          <a:p>
            <a:r>
              <a:rPr lang="en-US" altLang="zh-TW" sz="3600" b="1" dirty="0">
                <a:latin typeface="Posterama" panose="020B0502040204020203" pitchFamily="34" charset="0"/>
                <a:cs typeface="Posterama" panose="020B0502040204020203" pitchFamily="34" charset="0"/>
              </a:rPr>
              <a:t>Conventional Social Distancing with </a:t>
            </a:r>
            <a:br>
              <a:rPr lang="en-US" altLang="zh-TW" sz="3600" b="1" dirty="0">
                <a:latin typeface="Posterama" panose="020B0502040204020203" pitchFamily="34" charset="0"/>
                <a:cs typeface="Posterama" panose="020B0502040204020203" pitchFamily="34" charset="0"/>
              </a:rPr>
            </a:br>
            <a:r>
              <a:rPr lang="en-US" altLang="zh-TW" sz="3600" b="1" dirty="0">
                <a:latin typeface="Posterama" panose="020B0502040204020203" pitchFamily="34" charset="0"/>
                <a:cs typeface="Posterama" panose="020B0502040204020203" pitchFamily="34" charset="0"/>
              </a:rPr>
              <a:t>Finnish Contact</a:t>
            </a:r>
            <a:endParaRPr lang="zh-TW" altLang="en-US" sz="6600" b="1" dirty="0"/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21"/>
          <a:stretch/>
        </p:blipFill>
        <p:spPr>
          <a:xfrm>
            <a:off x="24286" y="2263168"/>
            <a:ext cx="4423491" cy="2467169"/>
          </a:xfrm>
          <a:prstGeom prst="rect">
            <a:avLst/>
          </a:prstGeom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7777" y="2038526"/>
            <a:ext cx="4823987" cy="34522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矩形 7"/>
          <p:cNvSpPr/>
          <p:nvPr/>
        </p:nvSpPr>
        <p:spPr>
          <a:xfrm>
            <a:off x="61843" y="5600652"/>
            <a:ext cx="9029147" cy="903587"/>
          </a:xfrm>
          <a:prstGeom prst="rect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zh-TW" altLang="en-US">
              <a:solidFill>
                <a:prstClr val="white"/>
              </a:solidFill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61843" y="5753467"/>
            <a:ext cx="90291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US" altLang="zh-TW" sz="32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"Distance is polite", </a:t>
            </a:r>
            <a:r>
              <a:rPr lang="en-US" altLang="zh-TW" sz="3200" b="1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line </a:t>
            </a:r>
            <a:r>
              <a:rPr lang="en-US" altLang="zh-TW" sz="32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up at least </a:t>
            </a:r>
            <a:r>
              <a:rPr lang="en-US" altLang="zh-TW" sz="3600" b="1" dirty="0">
                <a:solidFill>
                  <a:srgbClr val="8E1E2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 </a:t>
            </a:r>
            <a:r>
              <a:rPr lang="en-US" altLang="zh-TW" sz="3600" b="1" dirty="0" smtClean="0">
                <a:solidFill>
                  <a:srgbClr val="8E1E2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m </a:t>
            </a:r>
            <a:r>
              <a:rPr lang="en-US" altLang="zh-TW" sz="3200" b="1" dirty="0" smtClean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apart</a:t>
            </a:r>
            <a:endParaRPr lang="zh-TW" altLang="en-US" sz="3200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" name="向下箭號 8"/>
          <p:cNvSpPr/>
          <p:nvPr/>
        </p:nvSpPr>
        <p:spPr>
          <a:xfrm rot="2175751">
            <a:off x="3963347" y="4628645"/>
            <a:ext cx="1217299" cy="969263"/>
          </a:xfrm>
          <a:prstGeom prst="downArrow">
            <a:avLst>
              <a:gd name="adj1" fmla="val 50000"/>
              <a:gd name="adj2" fmla="val 49307"/>
            </a:avLst>
          </a:prstGeom>
          <a:ln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zh-TW" altLang="en-US">
              <a:solidFill>
                <a:prstClr val="white"/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0FAFB-93EC-44CD-826B-2FD657FBFD1C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7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0" y="6611779"/>
            <a:ext cx="225574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25000"/>
                  </a:schemeClr>
                </a:solidFill>
              </a:rPr>
              <a:t>https://kknews.cc/world/4n35bb3.html</a:t>
            </a:r>
          </a:p>
        </p:txBody>
      </p:sp>
      <p:sp>
        <p:nvSpPr>
          <p:cNvPr id="11" name="文字方塊 10"/>
          <p:cNvSpPr txBox="1"/>
          <p:nvPr/>
        </p:nvSpPr>
        <p:spPr>
          <a:xfrm>
            <a:off x="2999289" y="1403598"/>
            <a:ext cx="314541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Social Distancing</a:t>
            </a:r>
            <a:endParaRPr lang="zh-TW" altLang="en-US" sz="28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988166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矩形 212"/>
          <p:cNvSpPr/>
          <p:nvPr/>
        </p:nvSpPr>
        <p:spPr>
          <a:xfrm>
            <a:off x="0" y="-56288"/>
            <a:ext cx="9143999" cy="923330"/>
          </a:xfrm>
          <a:prstGeom prst="rect">
            <a:avLst/>
          </a:prstGeom>
          <a:solidFill>
            <a:srgbClr val="7BA79D"/>
          </a:solidFill>
        </p:spPr>
        <p:txBody>
          <a:bodyPr wrap="square" anchor="ctr">
            <a:spAutoFit/>
          </a:bodyPr>
          <a:lstStyle/>
          <a:p>
            <a:pPr algn="ctr" defTabSz="685800">
              <a:lnSpc>
                <a:spcPct val="150000"/>
              </a:lnSpc>
              <a:spcBef>
                <a:spcPct val="0"/>
              </a:spcBef>
            </a:pPr>
            <a:r>
              <a:rPr lang="en-US" altLang="zh-TW" sz="3600" b="1" dirty="0">
                <a:latin typeface="Posterama" panose="020B0502040204020203" pitchFamily="34" charset="0"/>
                <a:ea typeface="+mj-ea"/>
                <a:cs typeface="Posterama" panose="020B0502040204020203" pitchFamily="34" charset="0"/>
              </a:rPr>
              <a:t>COVID-19 containment  </a:t>
            </a:r>
            <a:endParaRPr lang="zh-TW" altLang="en-US" sz="3600" b="1" dirty="0">
              <a:latin typeface="Posterama" panose="020B0502040204020203" pitchFamily="34" charset="0"/>
              <a:ea typeface="+mj-ea"/>
              <a:cs typeface="Posterama" panose="020B0502040204020203" pitchFamily="34" charset="0"/>
            </a:endParaRPr>
          </a:p>
        </p:txBody>
      </p:sp>
      <p:sp>
        <p:nvSpPr>
          <p:cNvPr id="57" name="向右箭號 56"/>
          <p:cNvSpPr/>
          <p:nvPr/>
        </p:nvSpPr>
        <p:spPr>
          <a:xfrm rot="5400000">
            <a:off x="8149490" y="1788425"/>
            <a:ext cx="401223" cy="407056"/>
          </a:xfrm>
          <a:prstGeom prst="rightArrow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prstClr val="white"/>
              </a:solidFill>
            </a:endParaRPr>
          </a:p>
        </p:txBody>
      </p:sp>
      <p:graphicFrame>
        <p:nvGraphicFramePr>
          <p:cNvPr id="58" name="圖表 57"/>
          <p:cNvGraphicFramePr>
            <a:graphicFrameLocks/>
          </p:cNvGraphicFramePr>
          <p:nvPr>
            <p:extLst/>
          </p:nvPr>
        </p:nvGraphicFramePr>
        <p:xfrm>
          <a:off x="4035768" y="4174699"/>
          <a:ext cx="5108231" cy="26833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pSp>
        <p:nvGrpSpPr>
          <p:cNvPr id="55" name="群組 54"/>
          <p:cNvGrpSpPr/>
          <p:nvPr/>
        </p:nvGrpSpPr>
        <p:grpSpPr>
          <a:xfrm>
            <a:off x="357384" y="1162743"/>
            <a:ext cx="8619183" cy="4068176"/>
            <a:chOff x="174896" y="29495"/>
            <a:chExt cx="9703676" cy="4696982"/>
          </a:xfrm>
        </p:grpSpPr>
        <p:sp>
          <p:nvSpPr>
            <p:cNvPr id="7" name="矩形 6"/>
            <p:cNvSpPr/>
            <p:nvPr/>
          </p:nvSpPr>
          <p:spPr>
            <a:xfrm>
              <a:off x="324625" y="29495"/>
              <a:ext cx="4508337" cy="693865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>
                <a:solidFill>
                  <a:prstClr val="white"/>
                </a:solidFill>
              </a:endParaRPr>
            </a:p>
          </p:txBody>
        </p:sp>
        <p:grpSp>
          <p:nvGrpSpPr>
            <p:cNvPr id="54" name="群組 53"/>
            <p:cNvGrpSpPr/>
            <p:nvPr/>
          </p:nvGrpSpPr>
          <p:grpSpPr>
            <a:xfrm>
              <a:off x="174896" y="70790"/>
              <a:ext cx="9703676" cy="4655687"/>
              <a:chOff x="198494" y="87284"/>
              <a:chExt cx="9703676" cy="4655687"/>
            </a:xfrm>
          </p:grpSpPr>
          <p:sp>
            <p:nvSpPr>
              <p:cNvPr id="53" name="向右箭號 52"/>
              <p:cNvSpPr/>
              <p:nvPr/>
            </p:nvSpPr>
            <p:spPr>
              <a:xfrm rot="14175751">
                <a:off x="6309874" y="1590638"/>
                <a:ext cx="2042360" cy="407056"/>
              </a:xfrm>
              <a:prstGeom prst="rightArrow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09" name="向右箭號 208"/>
              <p:cNvSpPr/>
              <p:nvPr/>
            </p:nvSpPr>
            <p:spPr>
              <a:xfrm rot="5400000">
                <a:off x="4777737" y="1614984"/>
                <a:ext cx="1701015" cy="407056"/>
              </a:xfrm>
              <a:prstGeom prst="rightArrow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8" name="文字方塊 7"/>
              <p:cNvSpPr txBox="1"/>
              <p:nvPr/>
            </p:nvSpPr>
            <p:spPr>
              <a:xfrm>
                <a:off x="4970223" y="214103"/>
                <a:ext cx="2945278" cy="675162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US" altLang="zh-TW" sz="1600" b="1" dirty="0" smtClean="0">
                    <a:solidFill>
                      <a:srgbClr val="002060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Suspicious </a:t>
                </a:r>
                <a:r>
                  <a:rPr lang="en-US" altLang="zh-TW" sz="1600" b="1" dirty="0">
                    <a:solidFill>
                      <a:srgbClr val="002060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contact </a:t>
                </a:r>
                <a:r>
                  <a:rPr lang="en-US" altLang="zh-TW" sz="1600" b="1" dirty="0" smtClean="0">
                    <a:solidFill>
                      <a:srgbClr val="002060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history in isolation </a:t>
                </a:r>
                <a:r>
                  <a:rPr lang="en-US" altLang="zh-TW" sz="1600" b="1" dirty="0">
                    <a:solidFill>
                      <a:srgbClr val="002060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zone</a:t>
                </a:r>
                <a:endParaRPr lang="zh-TW" altLang="en-US" sz="1600" b="1" dirty="0">
                  <a:solidFill>
                    <a:srgbClr val="00206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grpSp>
            <p:nvGrpSpPr>
              <p:cNvPr id="16" name="群組 15"/>
              <p:cNvGrpSpPr/>
              <p:nvPr/>
            </p:nvGrpSpPr>
            <p:grpSpPr>
              <a:xfrm>
                <a:off x="198494" y="87284"/>
                <a:ext cx="4888385" cy="3896453"/>
                <a:chOff x="185980" y="82588"/>
                <a:chExt cx="4888385" cy="3896453"/>
              </a:xfrm>
            </p:grpSpPr>
            <p:grpSp>
              <p:nvGrpSpPr>
                <p:cNvPr id="188" name="群組 187"/>
                <p:cNvGrpSpPr/>
                <p:nvPr/>
              </p:nvGrpSpPr>
              <p:grpSpPr>
                <a:xfrm>
                  <a:off x="336423" y="2129087"/>
                  <a:ext cx="4580480" cy="773418"/>
                  <a:chOff x="132889" y="2977122"/>
                  <a:chExt cx="4888385" cy="842646"/>
                </a:xfrm>
              </p:grpSpPr>
              <p:pic>
                <p:nvPicPr>
                  <p:cNvPr id="189" name="圖片 188"/>
                  <p:cNvPicPr>
                    <a:picLocks noChangeAspect="1"/>
                  </p:cNvPicPr>
                  <p:nvPr/>
                </p:nvPicPr>
                <p:blipFill>
                  <a:blip r:embed="rId3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132889" y="2977122"/>
                    <a:ext cx="484026" cy="842646"/>
                  </a:xfrm>
                  <a:prstGeom prst="rect">
                    <a:avLst/>
                  </a:prstGeom>
                </p:spPr>
              </p:pic>
              <p:pic>
                <p:nvPicPr>
                  <p:cNvPr id="190" name="圖片 189"/>
                  <p:cNvPicPr>
                    <a:picLocks noChangeAspect="1"/>
                  </p:cNvPicPr>
                  <p:nvPr/>
                </p:nvPicPr>
                <p:blipFill>
                  <a:blip r:embed="rId4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961515" y="2979246"/>
                    <a:ext cx="482806" cy="840522"/>
                  </a:xfrm>
                  <a:prstGeom prst="rect">
                    <a:avLst/>
                  </a:prstGeom>
                </p:spPr>
              </p:pic>
              <p:pic>
                <p:nvPicPr>
                  <p:cNvPr id="191" name="圖片 190"/>
                  <p:cNvPicPr>
                    <a:picLocks noChangeAspect="1"/>
                  </p:cNvPicPr>
                  <p:nvPr/>
                </p:nvPicPr>
                <p:blipFill>
                  <a:blip r:embed="rId4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1793082" y="2979246"/>
                    <a:ext cx="482806" cy="840522"/>
                  </a:xfrm>
                  <a:prstGeom prst="rect">
                    <a:avLst/>
                  </a:prstGeom>
                </p:spPr>
              </p:pic>
              <p:pic>
                <p:nvPicPr>
                  <p:cNvPr id="192" name="圖片 191"/>
                  <p:cNvPicPr>
                    <a:picLocks noChangeAspect="1"/>
                  </p:cNvPicPr>
                  <p:nvPr/>
                </p:nvPicPr>
                <p:blipFill>
                  <a:blip r:embed="rId4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2931871" y="2979246"/>
                    <a:ext cx="482806" cy="840522"/>
                  </a:xfrm>
                  <a:prstGeom prst="rect">
                    <a:avLst/>
                  </a:prstGeom>
                </p:spPr>
              </p:pic>
              <p:pic>
                <p:nvPicPr>
                  <p:cNvPr id="193" name="圖片 192"/>
                  <p:cNvPicPr>
                    <a:picLocks noChangeAspect="1"/>
                  </p:cNvPicPr>
                  <p:nvPr/>
                </p:nvPicPr>
                <p:blipFill>
                  <a:blip r:embed="rId4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3709777" y="2979246"/>
                    <a:ext cx="482806" cy="840522"/>
                  </a:xfrm>
                  <a:prstGeom prst="rect">
                    <a:avLst/>
                  </a:prstGeom>
                </p:spPr>
              </p:pic>
              <p:pic>
                <p:nvPicPr>
                  <p:cNvPr id="194" name="圖片 193"/>
                  <p:cNvPicPr>
                    <a:picLocks noChangeAspect="1"/>
                  </p:cNvPicPr>
                  <p:nvPr/>
                </p:nvPicPr>
                <p:blipFill>
                  <a:blip r:embed="rId4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4538468" y="2979246"/>
                    <a:ext cx="482806" cy="840522"/>
                  </a:xfrm>
                  <a:prstGeom prst="rect">
                    <a:avLst/>
                  </a:prstGeom>
                </p:spPr>
              </p:pic>
            </p:grpSp>
            <p:cxnSp>
              <p:nvCxnSpPr>
                <p:cNvPr id="5" name="直線單箭頭接點 4"/>
                <p:cNvCxnSpPr/>
                <p:nvPr/>
              </p:nvCxnSpPr>
              <p:spPr>
                <a:xfrm>
                  <a:off x="725070" y="752856"/>
                  <a:ext cx="0" cy="373917"/>
                </a:xfrm>
                <a:prstGeom prst="straightConnector1">
                  <a:avLst/>
                </a:prstGeom>
                <a:ln w="28575">
                  <a:solidFill>
                    <a:srgbClr val="FF0000"/>
                  </a:solidFill>
                  <a:headEnd type="triangle" w="med" len="med"/>
                  <a:tailEnd type="triangle" w="med" len="me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02" name="直線單箭頭接點 201"/>
                <p:cNvCxnSpPr/>
                <p:nvPr/>
              </p:nvCxnSpPr>
              <p:spPr>
                <a:xfrm>
                  <a:off x="1409410" y="752855"/>
                  <a:ext cx="0" cy="373917"/>
                </a:xfrm>
                <a:prstGeom prst="straightConnector1">
                  <a:avLst/>
                </a:prstGeom>
                <a:ln w="28575">
                  <a:solidFill>
                    <a:srgbClr val="FF0000"/>
                  </a:solidFill>
                  <a:headEnd type="triangle" w="med" len="med"/>
                  <a:tailEnd type="triangle" w="med" len="me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03" name="直線單箭頭接點 202"/>
                <p:cNvCxnSpPr/>
                <p:nvPr/>
              </p:nvCxnSpPr>
              <p:spPr>
                <a:xfrm>
                  <a:off x="2114314" y="752855"/>
                  <a:ext cx="0" cy="373917"/>
                </a:xfrm>
                <a:prstGeom prst="straightConnector1">
                  <a:avLst/>
                </a:prstGeom>
                <a:ln w="28575">
                  <a:solidFill>
                    <a:srgbClr val="FF0000"/>
                  </a:solidFill>
                  <a:headEnd type="triangle" w="med" len="med"/>
                  <a:tailEnd type="triangle" w="med" len="me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04" name="直線單箭頭接點 203"/>
                <p:cNvCxnSpPr/>
                <p:nvPr/>
              </p:nvCxnSpPr>
              <p:spPr>
                <a:xfrm>
                  <a:off x="3146787" y="752855"/>
                  <a:ext cx="0" cy="373917"/>
                </a:xfrm>
                <a:prstGeom prst="straightConnector1">
                  <a:avLst/>
                </a:prstGeom>
                <a:ln w="28575">
                  <a:solidFill>
                    <a:srgbClr val="FF0000"/>
                  </a:solidFill>
                  <a:headEnd type="triangle" w="med" len="med"/>
                  <a:tailEnd type="triangle" w="med" len="me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05" name="直線單箭頭接點 204"/>
                <p:cNvCxnSpPr/>
                <p:nvPr/>
              </p:nvCxnSpPr>
              <p:spPr>
                <a:xfrm>
                  <a:off x="3789900" y="752855"/>
                  <a:ext cx="0" cy="373917"/>
                </a:xfrm>
                <a:prstGeom prst="straightConnector1">
                  <a:avLst/>
                </a:prstGeom>
                <a:ln w="28575">
                  <a:solidFill>
                    <a:srgbClr val="FF0000"/>
                  </a:solidFill>
                  <a:headEnd type="triangle" w="med" len="med"/>
                  <a:tailEnd type="triangle" w="med" len="me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06" name="直線單箭頭接點 205"/>
                <p:cNvCxnSpPr/>
                <p:nvPr/>
              </p:nvCxnSpPr>
              <p:spPr>
                <a:xfrm>
                  <a:off x="4514347" y="752855"/>
                  <a:ext cx="0" cy="373917"/>
                </a:xfrm>
                <a:prstGeom prst="straightConnector1">
                  <a:avLst/>
                </a:prstGeom>
                <a:ln w="28575">
                  <a:solidFill>
                    <a:srgbClr val="FF0000"/>
                  </a:solidFill>
                  <a:headEnd type="triangle" w="med" len="med"/>
                  <a:tailEnd type="triangle" w="med" len="me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grpSp>
              <p:nvGrpSpPr>
                <p:cNvPr id="11" name="群組 10"/>
                <p:cNvGrpSpPr/>
                <p:nvPr/>
              </p:nvGrpSpPr>
              <p:grpSpPr>
                <a:xfrm>
                  <a:off x="185980" y="3122772"/>
                  <a:ext cx="4888385" cy="856269"/>
                  <a:chOff x="185980" y="3122772"/>
                  <a:chExt cx="4888385" cy="856269"/>
                </a:xfrm>
              </p:grpSpPr>
              <p:grpSp>
                <p:nvGrpSpPr>
                  <p:cNvPr id="3" name="群組 2"/>
                  <p:cNvGrpSpPr/>
                  <p:nvPr/>
                </p:nvGrpSpPr>
                <p:grpSpPr>
                  <a:xfrm>
                    <a:off x="185980" y="3136395"/>
                    <a:ext cx="4888385" cy="842646"/>
                    <a:chOff x="132889" y="2977122"/>
                    <a:chExt cx="4888385" cy="842646"/>
                  </a:xfrm>
                </p:grpSpPr>
                <p:pic>
                  <p:nvPicPr>
                    <p:cNvPr id="2" name="圖片 1"/>
                    <p:cNvPicPr>
                      <a:picLocks noChangeAspect="1"/>
                    </p:cNvPicPr>
                    <p:nvPr/>
                  </p:nvPicPr>
                  <p:blipFill>
                    <a:blip r:embed="rId5" cstate="print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>
                      <a:off x="132889" y="2977122"/>
                      <a:ext cx="484026" cy="842646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176" name="圖片 175"/>
                    <p:cNvPicPr>
                      <a:picLocks noChangeAspect="1"/>
                    </p:cNvPicPr>
                    <p:nvPr/>
                  </p:nvPicPr>
                  <p:blipFill>
                    <a:blip r:embed="rId6" cstate="print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>
                      <a:off x="961515" y="2979246"/>
                      <a:ext cx="482806" cy="840522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178" name="圖片 177"/>
                    <p:cNvPicPr>
                      <a:picLocks noChangeAspect="1"/>
                    </p:cNvPicPr>
                    <p:nvPr/>
                  </p:nvPicPr>
                  <p:blipFill>
                    <a:blip r:embed="rId6" cstate="print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>
                      <a:off x="2931871" y="2979246"/>
                      <a:ext cx="482806" cy="840522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179" name="圖片 178"/>
                    <p:cNvPicPr>
                      <a:picLocks noChangeAspect="1"/>
                    </p:cNvPicPr>
                    <p:nvPr/>
                  </p:nvPicPr>
                  <p:blipFill>
                    <a:blip r:embed="rId6" cstate="print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>
                      <a:off x="3709777" y="2979246"/>
                      <a:ext cx="482806" cy="840522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180" name="圖片 179"/>
                    <p:cNvPicPr>
                      <a:picLocks noChangeAspect="1"/>
                    </p:cNvPicPr>
                    <p:nvPr/>
                  </p:nvPicPr>
                  <p:blipFill>
                    <a:blip r:embed="rId6" cstate="print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>
                      <a:off x="4538468" y="2979246"/>
                      <a:ext cx="482806" cy="840522"/>
                    </a:xfrm>
                    <a:prstGeom prst="rect">
                      <a:avLst/>
                    </a:prstGeom>
                  </p:spPr>
                </p:pic>
              </p:grpSp>
              <p:pic>
                <p:nvPicPr>
                  <p:cNvPr id="10" name="圖片 9"/>
                  <p:cNvPicPr>
                    <a:picLocks noChangeAspect="1"/>
                  </p:cNvPicPr>
                  <p:nvPr/>
                </p:nvPicPr>
                <p:blipFill>
                  <a:blip r:embed="rId7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1903278" y="3122772"/>
                    <a:ext cx="502690" cy="848556"/>
                  </a:xfrm>
                  <a:prstGeom prst="rect">
                    <a:avLst/>
                  </a:prstGeom>
                </p:spPr>
              </p:pic>
            </p:grpSp>
            <p:grpSp>
              <p:nvGrpSpPr>
                <p:cNvPr id="13" name="群組 12"/>
                <p:cNvGrpSpPr/>
                <p:nvPr/>
              </p:nvGrpSpPr>
              <p:grpSpPr>
                <a:xfrm>
                  <a:off x="451927" y="82588"/>
                  <a:ext cx="4273456" cy="593578"/>
                  <a:chOff x="451927" y="82588"/>
                  <a:chExt cx="4273456" cy="593578"/>
                </a:xfrm>
              </p:grpSpPr>
              <p:grpSp>
                <p:nvGrpSpPr>
                  <p:cNvPr id="195" name="群組 194"/>
                  <p:cNvGrpSpPr/>
                  <p:nvPr/>
                </p:nvGrpSpPr>
                <p:grpSpPr>
                  <a:xfrm>
                    <a:off x="451927" y="82588"/>
                    <a:ext cx="4273456" cy="593578"/>
                    <a:chOff x="132889" y="2977122"/>
                    <a:chExt cx="4888385" cy="842646"/>
                  </a:xfrm>
                </p:grpSpPr>
                <p:pic>
                  <p:nvPicPr>
                    <p:cNvPr id="196" name="圖片 195"/>
                    <p:cNvPicPr>
                      <a:picLocks noChangeAspect="1"/>
                    </p:cNvPicPr>
                    <p:nvPr/>
                  </p:nvPicPr>
                  <p:blipFill>
                    <a:blip r:embed="rId8" cstate="print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>
                      <a:off x="132889" y="2977122"/>
                      <a:ext cx="484026" cy="842646"/>
                    </a:xfrm>
                    <a:prstGeom prst="rect">
                      <a:avLst/>
                    </a:prstGeom>
                    <a:solidFill>
                      <a:schemeClr val="bg1">
                        <a:alpha val="0"/>
                      </a:schemeClr>
                    </a:solidFill>
                  </p:spPr>
                </p:pic>
                <p:pic>
                  <p:nvPicPr>
                    <p:cNvPr id="197" name="圖片 196"/>
                    <p:cNvPicPr>
                      <a:picLocks noChangeAspect="1"/>
                    </p:cNvPicPr>
                    <p:nvPr/>
                  </p:nvPicPr>
                  <p:blipFill>
                    <a:blip r:embed="rId9" cstate="print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>
                      <a:off x="961515" y="2979246"/>
                      <a:ext cx="482806" cy="840522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198" name="圖片 197"/>
                    <p:cNvPicPr>
                      <a:picLocks noChangeAspect="1"/>
                    </p:cNvPicPr>
                    <p:nvPr/>
                  </p:nvPicPr>
                  <p:blipFill>
                    <a:blip r:embed="rId9" cstate="print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>
                      <a:off x="1793082" y="2979246"/>
                      <a:ext cx="482806" cy="840522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200" name="圖片 199"/>
                    <p:cNvPicPr>
                      <a:picLocks noChangeAspect="1"/>
                    </p:cNvPicPr>
                    <p:nvPr/>
                  </p:nvPicPr>
                  <p:blipFill>
                    <a:blip r:embed="rId9" cstate="print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>
                      <a:off x="3709777" y="2979246"/>
                      <a:ext cx="482806" cy="840522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201" name="圖片 200"/>
                    <p:cNvPicPr>
                      <a:picLocks noChangeAspect="1"/>
                    </p:cNvPicPr>
                    <p:nvPr/>
                  </p:nvPicPr>
                  <p:blipFill>
                    <a:blip r:embed="rId9" cstate="print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>
                      <a:off x="4538468" y="2979246"/>
                      <a:ext cx="482806" cy="840522"/>
                    </a:xfrm>
                    <a:prstGeom prst="rect">
                      <a:avLst/>
                    </a:prstGeom>
                  </p:spPr>
                </p:pic>
              </p:grpSp>
              <p:pic>
                <p:nvPicPr>
                  <p:cNvPr id="12" name="圖片 11"/>
                  <p:cNvPicPr>
                    <a:picLocks noChangeAspect="1"/>
                  </p:cNvPicPr>
                  <p:nvPr/>
                </p:nvPicPr>
                <p:blipFill>
                  <a:blip r:embed="rId10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2925840" y="82588"/>
                    <a:ext cx="424586" cy="593578"/>
                  </a:xfrm>
                  <a:prstGeom prst="rect">
                    <a:avLst/>
                  </a:prstGeom>
                </p:spPr>
              </p:pic>
            </p:grpSp>
            <p:grpSp>
              <p:nvGrpSpPr>
                <p:cNvPr id="15" name="群組 14"/>
                <p:cNvGrpSpPr/>
                <p:nvPr/>
              </p:nvGrpSpPr>
              <p:grpSpPr>
                <a:xfrm>
                  <a:off x="451927" y="1187405"/>
                  <a:ext cx="4354282" cy="746961"/>
                  <a:chOff x="451927" y="1187405"/>
                  <a:chExt cx="4354282" cy="746961"/>
                </a:xfrm>
              </p:grpSpPr>
              <p:grpSp>
                <p:nvGrpSpPr>
                  <p:cNvPr id="181" name="群組 180"/>
                  <p:cNvGrpSpPr/>
                  <p:nvPr/>
                </p:nvGrpSpPr>
                <p:grpSpPr>
                  <a:xfrm>
                    <a:off x="451927" y="1187405"/>
                    <a:ext cx="4354282" cy="746961"/>
                    <a:chOff x="132889" y="3003742"/>
                    <a:chExt cx="4888385" cy="842646"/>
                  </a:xfrm>
                </p:grpSpPr>
                <p:pic>
                  <p:nvPicPr>
                    <p:cNvPr id="182" name="圖片 181"/>
                    <p:cNvPicPr>
                      <a:picLocks noChangeAspect="1"/>
                    </p:cNvPicPr>
                    <p:nvPr/>
                  </p:nvPicPr>
                  <p:blipFill>
                    <a:blip r:embed="rId11" cstate="print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>
                      <a:off x="132889" y="3003742"/>
                      <a:ext cx="484027" cy="842646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184" name="圖片 183"/>
                    <p:cNvPicPr>
                      <a:picLocks noChangeAspect="1"/>
                    </p:cNvPicPr>
                    <p:nvPr/>
                  </p:nvPicPr>
                  <p:blipFill>
                    <a:blip r:embed="rId12" cstate="print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>
                      <a:off x="1793082" y="3005866"/>
                      <a:ext cx="482806" cy="840522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185" name="圖片 184"/>
                    <p:cNvPicPr>
                      <a:picLocks noChangeAspect="1"/>
                    </p:cNvPicPr>
                    <p:nvPr/>
                  </p:nvPicPr>
                  <p:blipFill>
                    <a:blip r:embed="rId12" cstate="print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>
                      <a:off x="2931871" y="3005866"/>
                      <a:ext cx="482806" cy="840522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186" name="圖片 185"/>
                    <p:cNvPicPr>
                      <a:picLocks noChangeAspect="1"/>
                    </p:cNvPicPr>
                    <p:nvPr/>
                  </p:nvPicPr>
                  <p:blipFill>
                    <a:blip r:embed="rId12" cstate="print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>
                      <a:off x="3709777" y="3005866"/>
                      <a:ext cx="482806" cy="840522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187" name="圖片 186"/>
                    <p:cNvPicPr>
                      <a:picLocks noChangeAspect="1"/>
                    </p:cNvPicPr>
                    <p:nvPr/>
                  </p:nvPicPr>
                  <p:blipFill>
                    <a:blip r:embed="rId12" cstate="print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>
                      <a:off x="4538468" y="3005866"/>
                      <a:ext cx="482806" cy="840522"/>
                    </a:xfrm>
                    <a:prstGeom prst="rect">
                      <a:avLst/>
                    </a:prstGeom>
                  </p:spPr>
                </p:pic>
              </p:grpSp>
              <p:pic>
                <p:nvPicPr>
                  <p:cNvPr id="14" name="圖片 13"/>
                  <p:cNvPicPr>
                    <a:picLocks noChangeAspect="1"/>
                  </p:cNvPicPr>
                  <p:nvPr/>
                </p:nvPicPr>
                <p:blipFill>
                  <a:blip r:embed="rId13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1159249" y="1187405"/>
                    <a:ext cx="429064" cy="746961"/>
                  </a:xfrm>
                  <a:prstGeom prst="rect">
                    <a:avLst/>
                  </a:prstGeom>
                </p:spPr>
              </p:pic>
            </p:grpSp>
          </p:grpSp>
          <p:grpSp>
            <p:nvGrpSpPr>
              <p:cNvPr id="51" name="群組 50"/>
              <p:cNvGrpSpPr/>
              <p:nvPr/>
            </p:nvGrpSpPr>
            <p:grpSpPr>
              <a:xfrm>
                <a:off x="8380449" y="1234988"/>
                <a:ext cx="1521721" cy="1875830"/>
                <a:chOff x="8475073" y="1406477"/>
                <a:chExt cx="1759427" cy="1989240"/>
              </a:xfrm>
            </p:grpSpPr>
            <p:pic>
              <p:nvPicPr>
                <p:cNvPr id="17" name="圖片 16"/>
                <p:cNvPicPr>
                  <a:picLocks noChangeAspect="1"/>
                </p:cNvPicPr>
                <p:nvPr/>
              </p:nvPicPr>
              <p:blipFill>
                <a:blip r:embed="rId1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8906174" y="1406477"/>
                  <a:ext cx="1245757" cy="1661007"/>
                </a:xfrm>
                <a:prstGeom prst="rect">
                  <a:avLst/>
                </a:prstGeom>
              </p:spPr>
            </p:pic>
            <p:grpSp>
              <p:nvGrpSpPr>
                <p:cNvPr id="50" name="群組 49"/>
                <p:cNvGrpSpPr/>
                <p:nvPr/>
              </p:nvGrpSpPr>
              <p:grpSpPr>
                <a:xfrm>
                  <a:off x="8985036" y="1531079"/>
                  <a:ext cx="907174" cy="787068"/>
                  <a:chOff x="8288868" y="1565639"/>
                  <a:chExt cx="674733" cy="597477"/>
                </a:xfrm>
              </p:grpSpPr>
              <p:cxnSp>
                <p:nvCxnSpPr>
                  <p:cNvPr id="45" name="直線接點 44"/>
                  <p:cNvCxnSpPr/>
                  <p:nvPr/>
                </p:nvCxnSpPr>
                <p:spPr>
                  <a:xfrm flipV="1">
                    <a:off x="8313439" y="1565639"/>
                    <a:ext cx="608052" cy="597477"/>
                  </a:xfrm>
                  <a:prstGeom prst="line">
                    <a:avLst/>
                  </a:prstGeom>
                  <a:ln w="57150">
                    <a:solidFill>
                      <a:srgbClr val="FF00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07" name="直線接點 206"/>
                  <p:cNvCxnSpPr/>
                  <p:nvPr/>
                </p:nvCxnSpPr>
                <p:spPr>
                  <a:xfrm flipH="1" flipV="1">
                    <a:off x="8288868" y="1565640"/>
                    <a:ext cx="674733" cy="578687"/>
                  </a:xfrm>
                  <a:prstGeom prst="line">
                    <a:avLst/>
                  </a:prstGeom>
                  <a:ln w="57150">
                    <a:solidFill>
                      <a:srgbClr val="FF00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208" name="文字方塊 207"/>
                <p:cNvSpPr txBox="1"/>
                <p:nvPr/>
              </p:nvSpPr>
              <p:spPr>
                <a:xfrm>
                  <a:off x="8475073" y="2981202"/>
                  <a:ext cx="1759427" cy="41451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TW" sz="1600" b="1" dirty="0" smtClean="0">
                      <a:solidFill>
                        <a:srgbClr val="002060"/>
                      </a:solidFill>
                      <a:latin typeface="微軟正黑體" panose="020B0604030504040204" pitchFamily="34" charset="-120"/>
                      <a:ea typeface="微軟正黑體" panose="020B0604030504040204" pitchFamily="34" charset="-120"/>
                    </a:rPr>
                    <a:t>Quarantine </a:t>
                  </a:r>
                  <a:endParaRPr lang="zh-TW" altLang="en-US" sz="1600" b="1" dirty="0">
                    <a:solidFill>
                      <a:srgbClr val="002060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endParaRPr>
                </a:p>
              </p:txBody>
            </p:sp>
          </p:grpSp>
          <p:sp>
            <p:nvSpPr>
              <p:cNvPr id="210" name="文字方塊 209"/>
              <p:cNvSpPr txBox="1"/>
              <p:nvPr/>
            </p:nvSpPr>
            <p:spPr>
              <a:xfrm>
                <a:off x="5591400" y="2603610"/>
                <a:ext cx="1677812" cy="67516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TW" sz="1600" b="1" dirty="0" smtClean="0">
                    <a:solidFill>
                      <a:srgbClr val="002060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Social </a:t>
                </a:r>
                <a:r>
                  <a:rPr lang="en-US" altLang="zh-TW" sz="1600" b="1" dirty="0">
                    <a:solidFill>
                      <a:srgbClr val="002060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distancing</a:t>
                </a:r>
                <a:endParaRPr lang="zh-TW" altLang="en-US" sz="1600" b="1" dirty="0">
                  <a:solidFill>
                    <a:srgbClr val="00206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sp>
            <p:nvSpPr>
              <p:cNvPr id="211" name="文字方塊 210"/>
              <p:cNvSpPr txBox="1"/>
              <p:nvPr/>
            </p:nvSpPr>
            <p:spPr>
              <a:xfrm>
                <a:off x="348223" y="4035085"/>
                <a:ext cx="4389674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TW" sz="2000" b="1" dirty="0">
                    <a:solidFill>
                      <a:srgbClr val="002060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5. Wear a mask &amp; wash your hands frequently</a:t>
                </a:r>
                <a:endParaRPr lang="zh-TW" altLang="en-US" sz="2000" b="1" dirty="0">
                  <a:solidFill>
                    <a:srgbClr val="00206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</p:grpSp>
      </p:grp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686A6-BE42-47DD-B1C2-E23FBF7F5510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8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6" name="文字方塊 55"/>
          <p:cNvSpPr txBox="1"/>
          <p:nvPr/>
        </p:nvSpPr>
        <p:spPr>
          <a:xfrm>
            <a:off x="7411447" y="1185543"/>
            <a:ext cx="19862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600" b="1" dirty="0" smtClean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Decline number of participants</a:t>
            </a:r>
            <a:endParaRPr lang="zh-TW" altLang="en-US" sz="16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橢圓 5"/>
          <p:cNvSpPr/>
          <p:nvPr/>
        </p:nvSpPr>
        <p:spPr>
          <a:xfrm>
            <a:off x="7030814" y="1251415"/>
            <a:ext cx="432000" cy="432000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/>
              <a:t>1</a:t>
            </a:r>
            <a:endParaRPr lang="zh-TW" altLang="en-US" dirty="0"/>
          </a:p>
        </p:txBody>
      </p:sp>
      <p:sp>
        <p:nvSpPr>
          <p:cNvPr id="60" name="橢圓 59"/>
          <p:cNvSpPr/>
          <p:nvPr/>
        </p:nvSpPr>
        <p:spPr>
          <a:xfrm>
            <a:off x="7204153" y="3431993"/>
            <a:ext cx="432000" cy="432000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/>
              <a:t>2</a:t>
            </a:r>
            <a:endParaRPr lang="zh-TW" altLang="en-US" dirty="0"/>
          </a:p>
        </p:txBody>
      </p:sp>
      <p:sp>
        <p:nvSpPr>
          <p:cNvPr id="61" name="橢圓 60"/>
          <p:cNvSpPr/>
          <p:nvPr/>
        </p:nvSpPr>
        <p:spPr>
          <a:xfrm>
            <a:off x="4650887" y="916459"/>
            <a:ext cx="432000" cy="432000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/>
              <a:t>3</a:t>
            </a:r>
            <a:endParaRPr lang="zh-TW" altLang="en-US" dirty="0"/>
          </a:p>
        </p:txBody>
      </p:sp>
      <p:sp>
        <p:nvSpPr>
          <p:cNvPr id="62" name="橢圓 61"/>
          <p:cNvSpPr/>
          <p:nvPr/>
        </p:nvSpPr>
        <p:spPr>
          <a:xfrm>
            <a:off x="4723484" y="3431993"/>
            <a:ext cx="432000" cy="432000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 smtClean="0"/>
              <a:t>4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708615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" name="Picture 4" descr="「馬祖繞境」的圖片搜尋結果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5035" y="3812863"/>
            <a:ext cx="2390746" cy="14759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矩形 1">
            <a:extLst>
              <a:ext uri="{FF2B5EF4-FFF2-40B4-BE49-F238E27FC236}">
                <a16:creationId xmlns:a16="http://schemas.microsoft.com/office/drawing/2014/main" id="{F07C9BCE-E5B5-4928-AAE4-112CFB041950}"/>
              </a:ext>
            </a:extLst>
          </p:cNvPr>
          <p:cNvSpPr/>
          <p:nvPr/>
        </p:nvSpPr>
        <p:spPr>
          <a:xfrm>
            <a:off x="0" y="0"/>
            <a:ext cx="9144000" cy="1162878"/>
          </a:xfrm>
          <a:prstGeom prst="rect">
            <a:avLst/>
          </a:prstGeom>
          <a:solidFill>
            <a:srgbClr val="7BA79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66700" lvl="0" defTabSz="457200">
              <a:defRPr/>
            </a:pPr>
            <a:r>
              <a:rPr lang="en-US" altLang="zh-TW" sz="4000" b="1" dirty="0" smtClean="0">
                <a:solidFill>
                  <a:schemeClr val="tx1"/>
                </a:solidFill>
                <a:latin typeface="Calibri" panose="020F0502020204030204" pitchFamily="34" charset="0"/>
                <a:ea typeface="微軟正黑體" panose="020B0604030504040204" pitchFamily="34" charset="-120"/>
                <a:cs typeface="Calibri" panose="020F0502020204030204" pitchFamily="34" charset="0"/>
              </a:rPr>
              <a:t>Large-scale public </a:t>
            </a:r>
            <a:r>
              <a:rPr lang="en-US" altLang="zh-TW" sz="4000" b="1" dirty="0" smtClean="0">
                <a:solidFill>
                  <a:schemeClr val="tx1"/>
                </a:solidFill>
                <a:latin typeface="Calibri" panose="020F0502020204030204" pitchFamily="34" charset="0"/>
                <a:ea typeface="微軟正黑體" panose="020B0604030504040204" pitchFamily="34" charset="-120"/>
                <a:cs typeface="Calibri" panose="020F0502020204030204" pitchFamily="34" charset="0"/>
              </a:rPr>
              <a:t>gathering—Buddhist </a:t>
            </a:r>
            <a:r>
              <a:rPr lang="en-US" altLang="zh-TW" sz="3600" b="1" dirty="0" smtClean="0">
                <a:solidFill>
                  <a:schemeClr val="tx1"/>
                </a:solidFill>
                <a:latin typeface="Calibri" panose="020F0502020204030204" pitchFamily="34" charset="0"/>
                <a:ea typeface="微軟正黑體" panose="020B0604030504040204" pitchFamily="34" charset="-120"/>
                <a:cs typeface="Calibri" panose="020F0502020204030204" pitchFamily="34" charset="0"/>
              </a:rPr>
              <a:t>Religion</a:t>
            </a:r>
            <a:endParaRPr kumimoji="0" lang="zh-TW" altLang="en-US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微軟正黑體" panose="020B0604030504040204" pitchFamily="34" charset="-120"/>
              <a:cs typeface="Calibri" panose="020F0502020204030204" pitchFamily="34" charset="0"/>
            </a:endParaRPr>
          </a:p>
        </p:txBody>
      </p:sp>
      <p:pic>
        <p:nvPicPr>
          <p:cNvPr id="58" name="Picture 2" descr="「媽祖繞境 隊伍」的圖片搜尋結果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24" y="4709065"/>
            <a:ext cx="2663222" cy="152331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投影片編號版面配置區 9"/>
          <p:cNvSpPr>
            <a:spLocks noGrp="1"/>
          </p:cNvSpPr>
          <p:nvPr>
            <p:ph type="sldNum" sz="quarter" idx="12"/>
          </p:nvPr>
        </p:nvSpPr>
        <p:spPr>
          <a:xfrm>
            <a:off x="6768480" y="6232383"/>
            <a:ext cx="20574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3E9E342-D9DB-4E4A-BF04-1B44199D1DCF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Microsoft YaHei"/>
                <a:ea typeface="微軟正黑體 Light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zh-TW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Microsoft YaHei"/>
              <a:ea typeface="微軟正黑體 Light"/>
              <a:cs typeface="+mn-cs"/>
            </a:endParaRPr>
          </a:p>
        </p:txBody>
      </p:sp>
      <p:pic>
        <p:nvPicPr>
          <p:cNvPr id="173" name="Picture 2" descr="「大甲媽祖遶境 睡覺 廟宇」的圖片搜尋結果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7151" y="3812273"/>
            <a:ext cx="1960899" cy="147067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" name="Picture 6" descr="「大甲媽祖遶境 休息 廟宇」的圖片搜尋結果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08197"/>
            <a:ext cx="2716934" cy="203226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5" name="Picture 2" descr="「媽祖繞境 吃」的圖片搜尋結果">
            <a:extLst>
              <a:ext uri="{FF2B5EF4-FFF2-40B4-BE49-F238E27FC236}">
                <a16:creationId xmlns:a16="http://schemas.microsoft.com/office/drawing/2014/main" id="{AD1E17A6-B60D-4B32-AACD-648F6734F5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1299" y="3883670"/>
            <a:ext cx="2096214" cy="130428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圖片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46242" y="1209150"/>
            <a:ext cx="1806328" cy="1806328"/>
          </a:xfrm>
          <a:prstGeom prst="rect">
            <a:avLst/>
          </a:prstGeom>
        </p:spPr>
      </p:pic>
      <p:sp>
        <p:nvSpPr>
          <p:cNvPr id="14" name="矩形 13"/>
          <p:cNvSpPr/>
          <p:nvPr/>
        </p:nvSpPr>
        <p:spPr>
          <a:xfrm>
            <a:off x="294211" y="1383553"/>
            <a:ext cx="5905014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3200" b="1" i="1" dirty="0" err="1">
                <a:solidFill>
                  <a:srgbClr val="C00000"/>
                </a:solidFill>
              </a:rPr>
              <a:t>Dajia</a:t>
            </a:r>
            <a:r>
              <a:rPr lang="en-US" altLang="zh-TW" sz="3200" b="1" i="1" dirty="0">
                <a:solidFill>
                  <a:srgbClr val="C00000"/>
                </a:solidFill>
              </a:rPr>
              <a:t> Matsu </a:t>
            </a:r>
            <a:r>
              <a:rPr lang="en-US" altLang="zh-TW" sz="3200" b="1" i="1" dirty="0" smtClean="0">
                <a:solidFill>
                  <a:srgbClr val="C00000"/>
                </a:solidFill>
              </a:rPr>
              <a:t>Pilgrimage</a:t>
            </a:r>
          </a:p>
          <a:p>
            <a:r>
              <a:rPr lang="en-US" altLang="zh-TW" sz="2800" i="1" dirty="0" smtClean="0">
                <a:solidFill>
                  <a:srgbClr val="C00000"/>
                </a:solidFill>
              </a:rPr>
              <a:t>~ About 2 millions attendees every year</a:t>
            </a:r>
            <a:endParaRPr lang="zh-TW" altLang="en-US" sz="2800" i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4048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「媽祖繞境 吃」的圖片搜尋結果">
            <a:extLst>
              <a:ext uri="{FF2B5EF4-FFF2-40B4-BE49-F238E27FC236}">
                <a16:creationId xmlns:a16="http://schemas.microsoft.com/office/drawing/2014/main" id="{AD1E17A6-B60D-4B32-AACD-648F6734F5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994" y="3918414"/>
            <a:ext cx="1991208" cy="132124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28" name="群組 1027"/>
          <p:cNvGrpSpPr/>
          <p:nvPr/>
        </p:nvGrpSpPr>
        <p:grpSpPr>
          <a:xfrm>
            <a:off x="428064" y="1197981"/>
            <a:ext cx="8222226" cy="1744692"/>
            <a:chOff x="457201" y="1197981"/>
            <a:chExt cx="8222226" cy="1744692"/>
          </a:xfrm>
        </p:grpSpPr>
        <p:grpSp>
          <p:nvGrpSpPr>
            <p:cNvPr id="5" name="群組 4"/>
            <p:cNvGrpSpPr/>
            <p:nvPr/>
          </p:nvGrpSpPr>
          <p:grpSpPr>
            <a:xfrm>
              <a:off x="7216388" y="1305981"/>
              <a:ext cx="1463039" cy="1512000"/>
              <a:chOff x="6531125" y="1628499"/>
              <a:chExt cx="1612222" cy="1898019"/>
            </a:xfrm>
          </p:grpSpPr>
          <p:sp>
            <p:nvSpPr>
              <p:cNvPr id="24" name="矩形: 圓角 23">
                <a:extLst>
                  <a:ext uri="{FF2B5EF4-FFF2-40B4-BE49-F238E27FC236}">
                    <a16:creationId xmlns:a16="http://schemas.microsoft.com/office/drawing/2014/main" id="{4D29A7D7-0060-4441-9C2A-E76D223F5664}"/>
                  </a:ext>
                </a:extLst>
              </p:cNvPr>
              <p:cNvSpPr/>
              <p:nvPr/>
            </p:nvSpPr>
            <p:spPr>
              <a:xfrm>
                <a:off x="6531125" y="1628499"/>
                <a:ext cx="1612222" cy="1898019"/>
              </a:xfrm>
              <a:prstGeom prst="roundRect">
                <a:avLst/>
              </a:prstGeom>
              <a:solidFill>
                <a:schemeClr val="accent5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TW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Microsoft YaHei"/>
                  <a:ea typeface="微軟正黑體 Light"/>
                  <a:cs typeface="+mn-cs"/>
                </a:endParaRPr>
              </a:p>
            </p:txBody>
          </p:sp>
          <p:pic>
            <p:nvPicPr>
              <p:cNvPr id="22" name="圖片 21">
                <a:extLst>
                  <a:ext uri="{FF2B5EF4-FFF2-40B4-BE49-F238E27FC236}">
                    <a16:creationId xmlns:a16="http://schemas.microsoft.com/office/drawing/2014/main" id="{35A4165A-33A1-4B0D-9914-8F495B74065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685354" y="1725478"/>
                <a:ext cx="1330954" cy="1330954"/>
              </a:xfrm>
              <a:prstGeom prst="rect">
                <a:avLst/>
              </a:prstGeom>
            </p:spPr>
          </p:pic>
          <p:sp>
            <p:nvSpPr>
              <p:cNvPr id="25" name="文字方塊 24">
                <a:extLst>
                  <a:ext uri="{FF2B5EF4-FFF2-40B4-BE49-F238E27FC236}">
                    <a16:creationId xmlns:a16="http://schemas.microsoft.com/office/drawing/2014/main" id="{B4B116DD-0E6A-4EBE-968C-1840233F4C44}"/>
                  </a:ext>
                </a:extLst>
              </p:cNvPr>
              <p:cNvSpPr txBox="1"/>
              <p:nvPr/>
            </p:nvSpPr>
            <p:spPr>
              <a:xfrm>
                <a:off x="6704131" y="3058251"/>
                <a:ext cx="1293401" cy="46362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TW" sz="18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Duration</a:t>
                </a:r>
                <a:endParaRPr kumimoji="0" lang="en-US" altLang="zh-TW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endParaRPr>
              </a:p>
            </p:txBody>
          </p:sp>
        </p:grpSp>
        <p:pic>
          <p:nvPicPr>
            <p:cNvPr id="26" name="圖片 25">
              <a:extLst>
                <a:ext uri="{FF2B5EF4-FFF2-40B4-BE49-F238E27FC236}">
                  <a16:creationId xmlns:a16="http://schemas.microsoft.com/office/drawing/2014/main" id="{DD99F1FA-92CF-47F3-A69E-7497909398A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68972" y="1791981"/>
              <a:ext cx="540000" cy="540000"/>
            </a:xfrm>
            <a:prstGeom prst="rect">
              <a:avLst/>
            </a:prstGeom>
          </p:spPr>
        </p:pic>
        <p:pic>
          <p:nvPicPr>
            <p:cNvPr id="28" name="圖片 27">
              <a:extLst>
                <a:ext uri="{FF2B5EF4-FFF2-40B4-BE49-F238E27FC236}">
                  <a16:creationId xmlns:a16="http://schemas.microsoft.com/office/drawing/2014/main" id="{7D9CDF03-EFFE-491F-90EE-632BA45B4FB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26600" y="1791981"/>
              <a:ext cx="540000" cy="540000"/>
            </a:xfrm>
            <a:prstGeom prst="rect">
              <a:avLst/>
            </a:prstGeom>
          </p:spPr>
        </p:pic>
        <p:grpSp>
          <p:nvGrpSpPr>
            <p:cNvPr id="31" name="群組 30"/>
            <p:cNvGrpSpPr/>
            <p:nvPr/>
          </p:nvGrpSpPr>
          <p:grpSpPr>
            <a:xfrm>
              <a:off x="4617785" y="1341978"/>
              <a:ext cx="1799999" cy="1452791"/>
              <a:chOff x="4946889" y="2629125"/>
              <a:chExt cx="1838453" cy="1363770"/>
            </a:xfrm>
          </p:grpSpPr>
          <p:sp>
            <p:nvSpPr>
              <p:cNvPr id="35" name="圓角矩形 34"/>
              <p:cNvSpPr/>
              <p:nvPr/>
            </p:nvSpPr>
            <p:spPr>
              <a:xfrm>
                <a:off x="4946889" y="2629125"/>
                <a:ext cx="1838453" cy="1351762"/>
              </a:xfrm>
              <a:prstGeom prst="roundRect">
                <a:avLst/>
              </a:prstGeom>
              <a:solidFill>
                <a:schemeClr val="accent6">
                  <a:alpha val="50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TW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endParaRPr>
              </a:p>
            </p:txBody>
          </p:sp>
          <p:sp>
            <p:nvSpPr>
              <p:cNvPr id="36" name="文字方塊 35"/>
              <p:cNvSpPr txBox="1"/>
              <p:nvPr/>
            </p:nvSpPr>
            <p:spPr>
              <a:xfrm>
                <a:off x="5042371" y="3386169"/>
                <a:ext cx="1662208" cy="6067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TW" sz="18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Transmission probability</a:t>
                </a:r>
                <a:endParaRPr kumimoji="0" lang="zh-TW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endParaRPr>
              </a:p>
            </p:txBody>
          </p:sp>
          <p:pic>
            <p:nvPicPr>
              <p:cNvPr id="37" name="Picture 18" descr="「人物圖」的圖片搜尋結果"/>
              <p:cNvPicPr>
                <a:picLocks noChangeAspect="1" noChangeArrowheads="1"/>
              </p:cNvPicPr>
              <p:nvPr/>
            </p:nvPicPr>
            <p:blipFill rotWithShape="1"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8308" t="52207" r="58924" b="31996"/>
              <a:stretch/>
            </p:blipFill>
            <p:spPr bwMode="auto">
              <a:xfrm>
                <a:off x="5036500" y="2724642"/>
                <a:ext cx="547443" cy="69989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8" name="Picture 18" descr="「人物圖」的圖片搜尋結果"/>
              <p:cNvPicPr>
                <a:picLocks noChangeAspect="1" noChangeArrowheads="1"/>
              </p:cNvPicPr>
              <p:nvPr/>
            </p:nvPicPr>
            <p:blipFill rotWithShape="1"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8308" t="52207" r="58924" b="31996"/>
              <a:stretch/>
            </p:blipFill>
            <p:spPr bwMode="auto">
              <a:xfrm>
                <a:off x="6131912" y="2736179"/>
                <a:ext cx="547443" cy="69989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9" name="Picture 18" descr="「人物圖」的圖片搜尋結果"/>
              <p:cNvPicPr>
                <a:picLocks noChangeAspect="1" noChangeArrowheads="1"/>
              </p:cNvPicPr>
              <p:nvPr/>
            </p:nvPicPr>
            <p:blipFill rotWithShape="1"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8308" t="52207" r="58924" b="31996"/>
              <a:stretch/>
            </p:blipFill>
            <p:spPr bwMode="auto">
              <a:xfrm>
                <a:off x="5583943" y="2724641"/>
                <a:ext cx="547443" cy="69989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025" name="群組 1024"/>
            <p:cNvGrpSpPr/>
            <p:nvPr/>
          </p:nvGrpSpPr>
          <p:grpSpPr>
            <a:xfrm>
              <a:off x="457201" y="1197981"/>
              <a:ext cx="3402957" cy="1744692"/>
              <a:chOff x="347240" y="1197981"/>
              <a:chExt cx="3402957" cy="1744692"/>
            </a:xfrm>
          </p:grpSpPr>
          <p:sp>
            <p:nvSpPr>
              <p:cNvPr id="61" name="圓角矩形 60"/>
              <p:cNvSpPr/>
              <p:nvPr/>
            </p:nvSpPr>
            <p:spPr>
              <a:xfrm>
                <a:off x="347240" y="1197981"/>
                <a:ext cx="3402957" cy="1728000"/>
              </a:xfrm>
              <a:prstGeom prst="roundRect">
                <a:avLst/>
              </a:prstGeom>
              <a:noFill/>
              <a:ln w="19050">
                <a:solidFill>
                  <a:schemeClr val="accent2">
                    <a:lumMod val="75000"/>
                  </a:schemeClr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TW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Microsoft YaHei"/>
                  <a:ea typeface="微軟正黑體 Light"/>
                  <a:cs typeface="+mn-cs"/>
                </a:endParaRPr>
              </a:p>
            </p:txBody>
          </p:sp>
          <p:grpSp>
            <p:nvGrpSpPr>
              <p:cNvPr id="62" name="群組 61"/>
              <p:cNvGrpSpPr/>
              <p:nvPr/>
            </p:nvGrpSpPr>
            <p:grpSpPr>
              <a:xfrm>
                <a:off x="356029" y="1282838"/>
                <a:ext cx="3342799" cy="1659835"/>
                <a:chOff x="145915" y="1472700"/>
                <a:chExt cx="3342799" cy="1659835"/>
              </a:xfrm>
            </p:grpSpPr>
            <p:grpSp>
              <p:nvGrpSpPr>
                <p:cNvPr id="18" name="群組 17">
                  <a:extLst>
                    <a:ext uri="{FF2B5EF4-FFF2-40B4-BE49-F238E27FC236}">
                      <a16:creationId xmlns:a16="http://schemas.microsoft.com/office/drawing/2014/main" id="{CD47BB73-C6ED-4712-8DF8-B76ED33F488B}"/>
                    </a:ext>
                  </a:extLst>
                </p:cNvPr>
                <p:cNvGrpSpPr/>
                <p:nvPr/>
              </p:nvGrpSpPr>
              <p:grpSpPr>
                <a:xfrm>
                  <a:off x="145915" y="1476004"/>
                  <a:ext cx="1733390" cy="1656531"/>
                  <a:chOff x="139174" y="2011891"/>
                  <a:chExt cx="1985123" cy="2260126"/>
                </a:xfrm>
              </p:grpSpPr>
              <p:sp>
                <p:nvSpPr>
                  <p:cNvPr id="16" name="矩形: 圓角 15">
                    <a:extLst>
                      <a:ext uri="{FF2B5EF4-FFF2-40B4-BE49-F238E27FC236}">
                        <a16:creationId xmlns:a16="http://schemas.microsoft.com/office/drawing/2014/main" id="{1701AF30-1300-4811-A8AC-F87BAEAF0A2D}"/>
                      </a:ext>
                    </a:extLst>
                  </p:cNvPr>
                  <p:cNvSpPr/>
                  <p:nvPr/>
                </p:nvSpPr>
                <p:spPr>
                  <a:xfrm>
                    <a:off x="241322" y="2011891"/>
                    <a:ext cx="1812100" cy="2161167"/>
                  </a:xfrm>
                  <a:prstGeom prst="roundRect">
                    <a:avLst/>
                  </a:prstGeom>
                  <a:solidFill>
                    <a:srgbClr val="C00000">
                      <a:alpha val="40000"/>
                    </a:srgb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4572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TW" altLang="en-US" sz="20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微軟正黑體" panose="020B0604030504040204" pitchFamily="34" charset="-120"/>
                      <a:ea typeface="微軟正黑體" panose="020B0604030504040204" pitchFamily="34" charset="-120"/>
                      <a:cs typeface="+mn-cs"/>
                    </a:endParaRPr>
                  </a:p>
                </p:txBody>
              </p:sp>
              <p:grpSp>
                <p:nvGrpSpPr>
                  <p:cNvPr id="15" name="群組 14">
                    <a:extLst>
                      <a:ext uri="{FF2B5EF4-FFF2-40B4-BE49-F238E27FC236}">
                        <a16:creationId xmlns:a16="http://schemas.microsoft.com/office/drawing/2014/main" id="{E200947E-11A5-4491-A64A-8C1B82EF9ED8}"/>
                      </a:ext>
                    </a:extLst>
                  </p:cNvPr>
                  <p:cNvGrpSpPr/>
                  <p:nvPr/>
                </p:nvGrpSpPr>
                <p:grpSpPr>
                  <a:xfrm>
                    <a:off x="382681" y="2080572"/>
                    <a:ext cx="1535628" cy="1535628"/>
                    <a:chOff x="393980" y="1893372"/>
                    <a:chExt cx="1535628" cy="1535628"/>
                  </a:xfrm>
                </p:grpSpPr>
                <p:pic>
                  <p:nvPicPr>
                    <p:cNvPr id="12" name="圖片 11">
                      <a:extLst>
                        <a:ext uri="{FF2B5EF4-FFF2-40B4-BE49-F238E27FC236}">
                          <a16:creationId xmlns:a16="http://schemas.microsoft.com/office/drawing/2014/main" id="{5F541C3C-BCB8-4D34-AAB7-95D3B29F54A2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6" cstate="print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>
                      <a:off x="393980" y="1893372"/>
                      <a:ext cx="1535628" cy="1535628"/>
                    </a:xfrm>
                    <a:prstGeom prst="rect">
                      <a:avLst/>
                    </a:prstGeom>
                  </p:spPr>
                </p:pic>
                <p:pic>
                  <p:nvPicPr>
                    <p:cNvPr id="14" name="圖片 13">
                      <a:extLst>
                        <a:ext uri="{FF2B5EF4-FFF2-40B4-BE49-F238E27FC236}">
                          <a16:creationId xmlns:a16="http://schemas.microsoft.com/office/drawing/2014/main" id="{A329FE59-BBB4-4C8D-B6D1-DA46BA7C5C4E}"/>
                        </a:ext>
                      </a:extLst>
                    </p:cNvPr>
                    <p:cNvPicPr>
                      <a:picLocks noChangeAspect="1"/>
                    </p:cNvPicPr>
                    <p:nvPr/>
                  </p:nvPicPr>
                  <p:blipFill>
                    <a:blip r:embed="rId7" cstate="print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tretch>
                      <a:fillRect/>
                    </a:stretch>
                  </p:blipFill>
                  <p:spPr>
                    <a:xfrm>
                      <a:off x="972184" y="2113555"/>
                      <a:ext cx="379782" cy="379782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</p:spPr>
                </p:pic>
              </p:grpSp>
              <p:sp>
                <p:nvSpPr>
                  <p:cNvPr id="17" name="文字方塊 16">
                    <a:extLst>
                      <a:ext uri="{FF2B5EF4-FFF2-40B4-BE49-F238E27FC236}">
                        <a16:creationId xmlns:a16="http://schemas.microsoft.com/office/drawing/2014/main" id="{35110FA2-5C44-4183-9895-6A4581C862FB}"/>
                      </a:ext>
                    </a:extLst>
                  </p:cNvPr>
                  <p:cNvSpPr txBox="1"/>
                  <p:nvPr/>
                </p:nvSpPr>
                <p:spPr>
                  <a:xfrm>
                    <a:off x="139174" y="3474166"/>
                    <a:ext cx="1985123" cy="797851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marL="0" marR="0" lvl="0" indent="0" algn="ctr" defTabSz="4572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r>
                      <a:rPr kumimoji="0" lang="en-US" altLang="zh-TW" sz="16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rPr>
                      <a:t>Potential </a:t>
                    </a:r>
                    <a:r>
                      <a:rPr kumimoji="0" lang="en-US" altLang="zh-TW" sz="1600" b="1" i="0" u="none" strike="noStrike" kern="1200" cap="none" spc="0" normalizeH="0" baseline="0" noProof="0" dirty="0" err="1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rPr>
                      <a:t>Infectives</a:t>
                    </a:r>
                    <a:endParaRPr kumimoji="0" lang="zh-TW" altLang="en-US" sz="16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微軟正黑體" panose="020B0604030504040204" pitchFamily="34" charset="-120"/>
                      <a:ea typeface="微軟正黑體" panose="020B0604030504040204" pitchFamily="34" charset="-120"/>
                      <a:cs typeface="+mn-cs"/>
                    </a:endParaRPr>
                  </a:p>
                </p:txBody>
              </p:sp>
            </p:grpSp>
            <p:grpSp>
              <p:nvGrpSpPr>
                <p:cNvPr id="41" name="群組 40"/>
                <p:cNvGrpSpPr/>
                <p:nvPr/>
              </p:nvGrpSpPr>
              <p:grpSpPr>
                <a:xfrm>
                  <a:off x="1840627" y="1472700"/>
                  <a:ext cx="1648087" cy="1630788"/>
                  <a:chOff x="7422907" y="2629126"/>
                  <a:chExt cx="1204138" cy="1351288"/>
                </a:xfrm>
              </p:grpSpPr>
              <p:sp>
                <p:nvSpPr>
                  <p:cNvPr id="42" name="圓角矩形 41"/>
                  <p:cNvSpPr/>
                  <p:nvPr/>
                </p:nvSpPr>
                <p:spPr>
                  <a:xfrm>
                    <a:off x="7435671" y="2629126"/>
                    <a:ext cx="1157314" cy="1312520"/>
                  </a:xfrm>
                  <a:prstGeom prst="roundRect">
                    <a:avLst/>
                  </a:prstGeom>
                  <a:solidFill>
                    <a:schemeClr val="bg1">
                      <a:lumMod val="85000"/>
                      <a:alpha val="50000"/>
                    </a:schemeClr>
                  </a:solidFill>
                  <a:ln>
                    <a:noFill/>
                  </a:ln>
                </p:spPr>
                <p:style>
                  <a:lnRef idx="0">
                    <a:scrgbClr r="0" g="0" b="0"/>
                  </a:lnRef>
                  <a:fillRef idx="0">
                    <a:scrgbClr r="0" g="0" b="0"/>
                  </a:fillRef>
                  <a:effectRef idx="0">
                    <a:scrgbClr r="0" g="0" b="0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TW" alt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微軟正黑體" panose="020B0604030504040204" pitchFamily="34" charset="-120"/>
                      <a:ea typeface="微軟正黑體" panose="020B0604030504040204" pitchFamily="34" charset="-120"/>
                      <a:cs typeface="+mn-cs"/>
                    </a:endParaRPr>
                  </a:p>
                </p:txBody>
              </p:sp>
              <p:sp>
                <p:nvSpPr>
                  <p:cNvPr id="43" name="文字方塊 42"/>
                  <p:cNvSpPr txBox="1"/>
                  <p:nvPr/>
                </p:nvSpPr>
                <p:spPr>
                  <a:xfrm>
                    <a:off x="7422907" y="3495863"/>
                    <a:ext cx="1204138" cy="484551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r>
                      <a:rPr kumimoji="0" lang="en-US" altLang="zh-TW" sz="16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rPr>
                      <a:t>Dense Population</a:t>
                    </a:r>
                    <a:endParaRPr kumimoji="0" lang="zh-TW" altLang="en-US" sz="16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微軟正黑體" panose="020B0604030504040204" pitchFamily="34" charset="-120"/>
                      <a:ea typeface="微軟正黑體" panose="020B0604030504040204" pitchFamily="34" charset="-120"/>
                      <a:cs typeface="+mn-cs"/>
                    </a:endParaRPr>
                  </a:p>
                </p:txBody>
              </p:sp>
              <p:sp>
                <p:nvSpPr>
                  <p:cNvPr id="44" name="橢圓 43"/>
                  <p:cNvSpPr/>
                  <p:nvPr/>
                </p:nvSpPr>
                <p:spPr>
                  <a:xfrm>
                    <a:off x="8270614" y="3004439"/>
                    <a:ext cx="97192" cy="107537"/>
                  </a:xfrm>
                  <a:prstGeom prst="ellipse">
                    <a:avLst/>
                  </a:prstGeom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TW" alt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微軟正黑體" panose="020B0604030504040204" pitchFamily="34" charset="-120"/>
                      <a:ea typeface="微軟正黑體" panose="020B0604030504040204" pitchFamily="34" charset="-120"/>
                      <a:cs typeface="+mn-cs"/>
                    </a:endParaRPr>
                  </a:p>
                </p:txBody>
              </p:sp>
              <p:sp>
                <p:nvSpPr>
                  <p:cNvPr id="45" name="橢圓 44"/>
                  <p:cNvSpPr/>
                  <p:nvPr/>
                </p:nvSpPr>
                <p:spPr>
                  <a:xfrm>
                    <a:off x="7596909" y="3242001"/>
                    <a:ext cx="97192" cy="107537"/>
                  </a:xfrm>
                  <a:prstGeom prst="ellipse">
                    <a:avLst/>
                  </a:prstGeom>
                </p:spPr>
                <p:style>
                  <a:lnRef idx="2">
                    <a:schemeClr val="accent2">
                      <a:shade val="50000"/>
                    </a:schemeClr>
                  </a:lnRef>
                  <a:fillRef idx="1">
                    <a:schemeClr val="accent2"/>
                  </a:fillRef>
                  <a:effectRef idx="0">
                    <a:schemeClr val="accent2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TW" alt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微軟正黑體" panose="020B0604030504040204" pitchFamily="34" charset="-120"/>
                      <a:ea typeface="微軟正黑體" panose="020B0604030504040204" pitchFamily="34" charset="-120"/>
                      <a:cs typeface="+mn-cs"/>
                    </a:endParaRPr>
                  </a:p>
                </p:txBody>
              </p:sp>
              <p:sp>
                <p:nvSpPr>
                  <p:cNvPr id="46" name="橢圓 45"/>
                  <p:cNvSpPr/>
                  <p:nvPr/>
                </p:nvSpPr>
                <p:spPr>
                  <a:xfrm>
                    <a:off x="7749309" y="3394401"/>
                    <a:ext cx="97192" cy="107537"/>
                  </a:xfrm>
                  <a:prstGeom prst="ellipse">
                    <a:avLst/>
                  </a:prstGeom>
                </p:spPr>
                <p:style>
                  <a:lnRef idx="2">
                    <a:schemeClr val="accent4">
                      <a:shade val="50000"/>
                    </a:schemeClr>
                  </a:lnRef>
                  <a:fillRef idx="1">
                    <a:schemeClr val="accent4"/>
                  </a:fillRef>
                  <a:effectRef idx="0">
                    <a:schemeClr val="accent4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TW" alt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微軟正黑體" panose="020B0604030504040204" pitchFamily="34" charset="-120"/>
                      <a:ea typeface="微軟正黑體" panose="020B0604030504040204" pitchFamily="34" charset="-120"/>
                      <a:cs typeface="+mn-cs"/>
                    </a:endParaRPr>
                  </a:p>
                </p:txBody>
              </p:sp>
              <p:sp>
                <p:nvSpPr>
                  <p:cNvPr id="47" name="橢圓 46"/>
                  <p:cNvSpPr/>
                  <p:nvPr/>
                </p:nvSpPr>
                <p:spPr>
                  <a:xfrm>
                    <a:off x="7664538" y="3040719"/>
                    <a:ext cx="172927" cy="222720"/>
                  </a:xfrm>
                  <a:prstGeom prst="ellipse">
                    <a:avLst/>
                  </a:prstGeom>
                  <a:solidFill>
                    <a:schemeClr val="accent2">
                      <a:lumMod val="75000"/>
                    </a:schemeClr>
                  </a:solidFill>
                </p:spPr>
                <p:style>
                  <a:lnRef idx="2">
                    <a:schemeClr val="accent4">
                      <a:shade val="50000"/>
                    </a:schemeClr>
                  </a:lnRef>
                  <a:fillRef idx="1">
                    <a:schemeClr val="accent4"/>
                  </a:fillRef>
                  <a:effectRef idx="0">
                    <a:schemeClr val="accent4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TW" alt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微軟正黑體" panose="020B0604030504040204" pitchFamily="34" charset="-120"/>
                      <a:ea typeface="微軟正黑體" panose="020B0604030504040204" pitchFamily="34" charset="-120"/>
                      <a:cs typeface="+mn-cs"/>
                    </a:endParaRPr>
                  </a:p>
                </p:txBody>
              </p:sp>
              <p:sp>
                <p:nvSpPr>
                  <p:cNvPr id="48" name="橢圓 47"/>
                  <p:cNvSpPr/>
                  <p:nvPr/>
                </p:nvSpPr>
                <p:spPr>
                  <a:xfrm>
                    <a:off x="7895876" y="3128235"/>
                    <a:ext cx="172927" cy="222720"/>
                  </a:xfrm>
                  <a:prstGeom prst="ellipse">
                    <a:avLst/>
                  </a:prstGeom>
                </p:spPr>
                <p:style>
                  <a:lnRef idx="2">
                    <a:schemeClr val="accent5">
                      <a:shade val="50000"/>
                    </a:schemeClr>
                  </a:lnRef>
                  <a:fillRef idx="1">
                    <a:schemeClr val="accent5"/>
                  </a:fillRef>
                  <a:effectRef idx="0">
                    <a:schemeClr val="accent5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TW" alt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微軟正黑體" panose="020B0604030504040204" pitchFamily="34" charset="-120"/>
                      <a:ea typeface="微軟正黑體" panose="020B0604030504040204" pitchFamily="34" charset="-120"/>
                      <a:cs typeface="+mn-cs"/>
                    </a:endParaRPr>
                  </a:p>
                </p:txBody>
              </p:sp>
              <p:sp>
                <p:nvSpPr>
                  <p:cNvPr id="49" name="橢圓 48"/>
                  <p:cNvSpPr/>
                  <p:nvPr/>
                </p:nvSpPr>
                <p:spPr>
                  <a:xfrm>
                    <a:off x="8034649" y="3349538"/>
                    <a:ext cx="188066" cy="174831"/>
                  </a:xfrm>
                  <a:prstGeom prst="ellipse">
                    <a:avLst/>
                  </a:prstGeom>
                </p:spPr>
                <p:style>
                  <a:lnRef idx="2">
                    <a:schemeClr val="accent2">
                      <a:shade val="50000"/>
                    </a:schemeClr>
                  </a:lnRef>
                  <a:fillRef idx="1">
                    <a:schemeClr val="accent2"/>
                  </a:fillRef>
                  <a:effectRef idx="0">
                    <a:schemeClr val="accent2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TW" alt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微軟正黑體" panose="020B0604030504040204" pitchFamily="34" charset="-120"/>
                      <a:ea typeface="微軟正黑體" panose="020B0604030504040204" pitchFamily="34" charset="-120"/>
                      <a:cs typeface="+mn-cs"/>
                    </a:endParaRPr>
                  </a:p>
                </p:txBody>
              </p:sp>
              <p:sp>
                <p:nvSpPr>
                  <p:cNvPr id="50" name="橢圓 49"/>
                  <p:cNvSpPr/>
                  <p:nvPr/>
                </p:nvSpPr>
                <p:spPr>
                  <a:xfrm flipV="1">
                    <a:off x="8182668" y="3173266"/>
                    <a:ext cx="182893" cy="160013"/>
                  </a:xfrm>
                  <a:prstGeom prst="ellipse">
                    <a:avLst/>
                  </a:prstGeom>
                </p:spPr>
                <p:style>
                  <a:lnRef idx="2">
                    <a:schemeClr val="accent6">
                      <a:shade val="50000"/>
                    </a:schemeClr>
                  </a:lnRef>
                  <a:fillRef idx="1">
                    <a:schemeClr val="accent6"/>
                  </a:fillRef>
                  <a:effectRef idx="0">
                    <a:schemeClr val="accent6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TW" alt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微軟正黑體" panose="020B0604030504040204" pitchFamily="34" charset="-120"/>
                      <a:ea typeface="微軟正黑體" panose="020B0604030504040204" pitchFamily="34" charset="-120"/>
                      <a:cs typeface="+mn-cs"/>
                    </a:endParaRPr>
                  </a:p>
                </p:txBody>
              </p:sp>
              <p:sp>
                <p:nvSpPr>
                  <p:cNvPr id="51" name="橢圓 50"/>
                  <p:cNvSpPr/>
                  <p:nvPr/>
                </p:nvSpPr>
                <p:spPr>
                  <a:xfrm>
                    <a:off x="7900194" y="2903218"/>
                    <a:ext cx="153579" cy="162328"/>
                  </a:xfrm>
                  <a:prstGeom prst="ellipse">
                    <a:avLst/>
                  </a:prstGeom>
                  <a:solidFill>
                    <a:schemeClr val="accent4">
                      <a:lumMod val="75000"/>
                    </a:schemeClr>
                  </a:solidFill>
                </p:spPr>
                <p:style>
                  <a:lnRef idx="2">
                    <a:schemeClr val="accent4">
                      <a:shade val="50000"/>
                    </a:schemeClr>
                  </a:lnRef>
                  <a:fillRef idx="1">
                    <a:schemeClr val="accent4"/>
                  </a:fillRef>
                  <a:effectRef idx="0">
                    <a:schemeClr val="accent4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TW" alt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微軟正黑體" panose="020B0604030504040204" pitchFamily="34" charset="-120"/>
                      <a:ea typeface="微軟正黑體" panose="020B0604030504040204" pitchFamily="34" charset="-120"/>
                      <a:cs typeface="+mn-cs"/>
                    </a:endParaRPr>
                  </a:p>
                </p:txBody>
              </p:sp>
              <p:sp>
                <p:nvSpPr>
                  <p:cNvPr id="52" name="橢圓 51"/>
                  <p:cNvSpPr/>
                  <p:nvPr/>
                </p:nvSpPr>
                <p:spPr>
                  <a:xfrm flipV="1">
                    <a:off x="8148533" y="2791841"/>
                    <a:ext cx="182893" cy="160013"/>
                  </a:xfrm>
                  <a:prstGeom prst="ellipse">
                    <a:avLst/>
                  </a:prstGeom>
                </p:spPr>
                <p:style>
                  <a:lnRef idx="2">
                    <a:schemeClr val="accent6">
                      <a:shade val="50000"/>
                    </a:schemeClr>
                  </a:lnRef>
                  <a:fillRef idx="1">
                    <a:schemeClr val="accent6"/>
                  </a:fillRef>
                  <a:effectRef idx="0">
                    <a:schemeClr val="accent6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TW" alt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微軟正黑體" panose="020B0604030504040204" pitchFamily="34" charset="-120"/>
                      <a:ea typeface="微軟正黑體" panose="020B0604030504040204" pitchFamily="34" charset="-120"/>
                      <a:cs typeface="+mn-cs"/>
                    </a:endParaRPr>
                  </a:p>
                </p:txBody>
              </p:sp>
              <p:sp>
                <p:nvSpPr>
                  <p:cNvPr id="53" name="橢圓 52"/>
                  <p:cNvSpPr/>
                  <p:nvPr/>
                </p:nvSpPr>
                <p:spPr>
                  <a:xfrm>
                    <a:off x="7694101" y="2782220"/>
                    <a:ext cx="212703" cy="198802"/>
                  </a:xfrm>
                  <a:prstGeom prst="ellipse">
                    <a:avLst/>
                  </a:prstGeom>
                </p:spPr>
                <p:style>
                  <a:lnRef idx="2">
                    <a:schemeClr val="accent4">
                      <a:shade val="50000"/>
                    </a:schemeClr>
                  </a:lnRef>
                  <a:fillRef idx="1">
                    <a:schemeClr val="accent4"/>
                  </a:fillRef>
                  <a:effectRef idx="0">
                    <a:schemeClr val="accent4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TW" alt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微軟正黑體" panose="020B0604030504040204" pitchFamily="34" charset="-120"/>
                      <a:ea typeface="微軟正黑體" panose="020B0604030504040204" pitchFamily="34" charset="-120"/>
                      <a:cs typeface="+mn-cs"/>
                    </a:endParaRPr>
                  </a:p>
                </p:txBody>
              </p:sp>
            </p:grpSp>
          </p:grpSp>
        </p:grpSp>
      </p:grpSp>
      <p:pic>
        <p:nvPicPr>
          <p:cNvPr id="58" name="Picture 2" descr="「大甲媽祖遶境 睡覺 廟宇」的圖片搜尋結果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987" y="5188587"/>
            <a:ext cx="1977157" cy="148286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3" name="群組 62"/>
          <p:cNvGrpSpPr/>
          <p:nvPr/>
        </p:nvGrpSpPr>
        <p:grpSpPr>
          <a:xfrm>
            <a:off x="5266481" y="3687133"/>
            <a:ext cx="2996931" cy="2961786"/>
            <a:chOff x="5266481" y="3271530"/>
            <a:chExt cx="2996931" cy="3377389"/>
          </a:xfrm>
        </p:grpSpPr>
        <p:sp>
          <p:nvSpPr>
            <p:cNvPr id="19" name="圓角矩形 18"/>
            <p:cNvSpPr/>
            <p:nvPr/>
          </p:nvSpPr>
          <p:spPr>
            <a:xfrm>
              <a:off x="5266481" y="3271530"/>
              <a:ext cx="2996931" cy="3377389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icrosoft YaHei"/>
                <a:ea typeface="微軟正黑體 Light"/>
                <a:cs typeface="+mn-cs"/>
              </a:endParaRPr>
            </a:p>
          </p:txBody>
        </p:sp>
        <p:grpSp>
          <p:nvGrpSpPr>
            <p:cNvPr id="13" name="群組 12"/>
            <p:cNvGrpSpPr/>
            <p:nvPr/>
          </p:nvGrpSpPr>
          <p:grpSpPr>
            <a:xfrm>
              <a:off x="5323320" y="3363249"/>
              <a:ext cx="2910912" cy="3231575"/>
              <a:chOff x="5740009" y="3548082"/>
              <a:chExt cx="2910912" cy="3231575"/>
            </a:xfrm>
          </p:grpSpPr>
          <p:grpSp>
            <p:nvGrpSpPr>
              <p:cNvPr id="11" name="群組 10"/>
              <p:cNvGrpSpPr/>
              <p:nvPr/>
            </p:nvGrpSpPr>
            <p:grpSpPr>
              <a:xfrm>
                <a:off x="5740009" y="3965884"/>
                <a:ext cx="2910912" cy="2813773"/>
                <a:chOff x="5625417" y="3517023"/>
                <a:chExt cx="3169968" cy="3124802"/>
              </a:xfrm>
            </p:grpSpPr>
            <p:pic>
              <p:nvPicPr>
                <p:cNvPr id="55" name="圖片 54">
                  <a:extLst>
                    <a:ext uri="{FF2B5EF4-FFF2-40B4-BE49-F238E27FC236}">
                      <a16:creationId xmlns:a16="http://schemas.microsoft.com/office/drawing/2014/main" id="{3FA48D1E-F046-4FF3-8F17-3561D9597964}"/>
                    </a:ext>
                  </a:extLst>
                </p:cNvPr>
                <p:cNvPicPr>
                  <a:picLocks noChangeAspect="1"/>
                </p:cNvPicPr>
                <p:nvPr/>
              </p:nvPicPr>
              <p:blipFill rotWithShape="1">
                <a:blip r:embed="rId9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t="38997"/>
                <a:stretch/>
              </p:blipFill>
              <p:spPr>
                <a:xfrm>
                  <a:off x="5625417" y="5242605"/>
                  <a:ext cx="2237448" cy="1399220"/>
                </a:xfrm>
                <a:prstGeom prst="rect">
                  <a:avLst/>
                </a:prstGeom>
              </p:spPr>
            </p:pic>
            <p:pic>
              <p:nvPicPr>
                <p:cNvPr id="57" name="圖片 56">
                  <a:extLst>
                    <a:ext uri="{FF2B5EF4-FFF2-40B4-BE49-F238E27FC236}">
                      <a16:creationId xmlns:a16="http://schemas.microsoft.com/office/drawing/2014/main" id="{3FA48D1E-F046-4FF3-8F17-3561D9597964}"/>
                    </a:ext>
                  </a:extLst>
                </p:cNvPr>
                <p:cNvPicPr>
                  <a:picLocks noChangeAspect="1"/>
                </p:cNvPicPr>
                <p:nvPr/>
              </p:nvPicPr>
              <p:blipFill rotWithShape="1">
                <a:blip r:embed="rId9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t="38997"/>
                <a:stretch/>
              </p:blipFill>
              <p:spPr>
                <a:xfrm>
                  <a:off x="6557937" y="5216966"/>
                  <a:ext cx="2237448" cy="1399220"/>
                </a:xfrm>
                <a:prstGeom prst="rect">
                  <a:avLst/>
                </a:prstGeom>
              </p:spPr>
            </p:pic>
            <p:grpSp>
              <p:nvGrpSpPr>
                <p:cNvPr id="30" name="群組 29">
                  <a:extLst>
                    <a:ext uri="{FF2B5EF4-FFF2-40B4-BE49-F238E27FC236}">
                      <a16:creationId xmlns:a16="http://schemas.microsoft.com/office/drawing/2014/main" id="{BE9105B5-0DAC-4AE3-BA3E-E8A62A9C90D8}"/>
                    </a:ext>
                  </a:extLst>
                </p:cNvPr>
                <p:cNvGrpSpPr/>
                <p:nvPr/>
              </p:nvGrpSpPr>
              <p:grpSpPr>
                <a:xfrm>
                  <a:off x="6183144" y="3517023"/>
                  <a:ext cx="2237448" cy="2293679"/>
                  <a:chOff x="3961040" y="4722069"/>
                  <a:chExt cx="1535628" cy="1535628"/>
                </a:xfrm>
              </p:grpSpPr>
              <p:pic>
                <p:nvPicPr>
                  <p:cNvPr id="32" name="圖片 31">
                    <a:extLst>
                      <a:ext uri="{FF2B5EF4-FFF2-40B4-BE49-F238E27FC236}">
                        <a16:creationId xmlns:a16="http://schemas.microsoft.com/office/drawing/2014/main" id="{3FA48D1E-F046-4FF3-8F17-3561D9597964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9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3961040" y="4722069"/>
                    <a:ext cx="1535628" cy="1535628"/>
                  </a:xfrm>
                  <a:prstGeom prst="rect">
                    <a:avLst/>
                  </a:prstGeom>
                </p:spPr>
              </p:pic>
              <p:pic>
                <p:nvPicPr>
                  <p:cNvPr id="33" name="圖片 32">
                    <a:extLst>
                      <a:ext uri="{FF2B5EF4-FFF2-40B4-BE49-F238E27FC236}">
                        <a16:creationId xmlns:a16="http://schemas.microsoft.com/office/drawing/2014/main" id="{715F8D51-B8B0-47EB-9040-05CA96AFDC66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10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4538963" y="4940718"/>
                    <a:ext cx="379782" cy="379782"/>
                  </a:xfrm>
                  <a:prstGeom prst="rect">
                    <a:avLst/>
                  </a:prstGeom>
                  <a:solidFill>
                    <a:schemeClr val="bg1"/>
                  </a:solidFill>
                </p:spPr>
              </p:pic>
            </p:grpSp>
          </p:grpSp>
          <p:sp>
            <p:nvSpPr>
              <p:cNvPr id="59" name="文字方塊 58"/>
              <p:cNvSpPr txBox="1"/>
              <p:nvPr/>
            </p:nvSpPr>
            <p:spPr>
              <a:xfrm>
                <a:off x="5740009" y="3548082"/>
                <a:ext cx="2910911" cy="5966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TW" sz="28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C00000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New </a:t>
                </a:r>
                <a:r>
                  <a:rPr kumimoji="0" lang="en-US" altLang="zh-TW" sz="2800" b="1" i="0" u="none" strike="noStrike" kern="1200" cap="none" spc="0" normalizeH="0" baseline="0" noProof="0" dirty="0" err="1" smtClean="0">
                    <a:ln>
                      <a:noFill/>
                    </a:ln>
                    <a:solidFill>
                      <a:srgbClr val="C00000"/>
                    </a:solidFill>
                    <a:effectLst/>
                    <a:uLnTx/>
                    <a:uFillTx/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rPr>
                  <a:t>Infectives</a:t>
                </a:r>
                <a:endParaRPr kumimoji="0" lang="zh-TW" alt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endParaRPr>
              </a:p>
            </p:txBody>
          </p:sp>
        </p:grpSp>
      </p:grpSp>
      <p:pic>
        <p:nvPicPr>
          <p:cNvPr id="60" name="Picture 4" descr="「馬祖繞境」的圖片搜尋結果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2584" y="3440966"/>
            <a:ext cx="2342712" cy="131777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「媽祖繞境」的圖片搜尋結果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1349" y="4758742"/>
            <a:ext cx="2280791" cy="152052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4" name="右大括弧 1023"/>
          <p:cNvSpPr/>
          <p:nvPr/>
        </p:nvSpPr>
        <p:spPr>
          <a:xfrm rot="5400000">
            <a:off x="4229317" y="-1286804"/>
            <a:ext cx="603935" cy="8606583"/>
          </a:xfrm>
          <a:prstGeom prst="rightBrace">
            <a:avLst>
              <a:gd name="adj1" fmla="val 67504"/>
              <a:gd name="adj2" fmla="val 27568"/>
            </a:avLst>
          </a:prstGeom>
          <a:ln w="76200"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icrosoft YaHei"/>
              <a:ea typeface="微軟正黑體 Light"/>
              <a:cs typeface="+mn-cs"/>
            </a:endParaRPr>
          </a:p>
        </p:txBody>
      </p:sp>
      <p:sp>
        <p:nvSpPr>
          <p:cNvPr id="54" name="矩形 53">
            <a:extLst>
              <a:ext uri="{FF2B5EF4-FFF2-40B4-BE49-F238E27FC236}">
                <a16:creationId xmlns:a16="http://schemas.microsoft.com/office/drawing/2014/main" id="{F07C9BCE-E5B5-4928-AAE4-112CFB041950}"/>
              </a:ext>
            </a:extLst>
          </p:cNvPr>
          <p:cNvSpPr/>
          <p:nvPr/>
        </p:nvSpPr>
        <p:spPr>
          <a:xfrm>
            <a:off x="0" y="0"/>
            <a:ext cx="9144000" cy="1162878"/>
          </a:xfrm>
          <a:prstGeom prst="rect">
            <a:avLst/>
          </a:prstGeom>
          <a:solidFill>
            <a:srgbClr val="7BA79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66700" lvl="0" defTabSz="457200">
              <a:defRPr/>
            </a:pPr>
            <a:r>
              <a:rPr lang="en-US" altLang="zh-TW" sz="4000" b="1" dirty="0" smtClean="0">
                <a:solidFill>
                  <a:schemeClr val="tx1"/>
                </a:solidFill>
                <a:latin typeface="Calibri" panose="020F0502020204030204" pitchFamily="34" charset="0"/>
                <a:ea typeface="微軟正黑體" panose="020B0604030504040204" pitchFamily="34" charset="-120"/>
                <a:cs typeface="Calibri" panose="020F0502020204030204" pitchFamily="34" charset="0"/>
              </a:rPr>
              <a:t>Large-scale public </a:t>
            </a:r>
            <a:r>
              <a:rPr lang="en-US" altLang="zh-TW" sz="4000" b="1" dirty="0" smtClean="0">
                <a:solidFill>
                  <a:schemeClr val="tx1"/>
                </a:solidFill>
                <a:latin typeface="Calibri" panose="020F0502020204030204" pitchFamily="34" charset="0"/>
                <a:ea typeface="微軟正黑體" panose="020B0604030504040204" pitchFamily="34" charset="-120"/>
                <a:cs typeface="Calibri" panose="020F0502020204030204" pitchFamily="34" charset="0"/>
              </a:rPr>
              <a:t>gathering for Buddhism</a:t>
            </a:r>
            <a:endParaRPr kumimoji="0" lang="zh-TW" altLang="en-US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微軟正黑體" panose="020B0604030504040204" pitchFamily="34" charset="-12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5873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Picture 2" descr="「媽祖繞境 隊伍」的圖片搜尋結果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4216" y="1272631"/>
            <a:ext cx="2321866" cy="1523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4" descr="「馬祖繞境」的圖片搜尋結果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316" y="1288121"/>
            <a:ext cx="2714567" cy="1526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圓角矩形 2"/>
          <p:cNvSpPr/>
          <p:nvPr/>
        </p:nvSpPr>
        <p:spPr>
          <a:xfrm>
            <a:off x="3236650" y="1414401"/>
            <a:ext cx="2971800" cy="1443767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TW" sz="2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 Narrow" panose="020B0606020202030204" pitchFamily="34" charset="0"/>
              <a:ea typeface="微軟正黑體" panose="020B0604030504040204" pitchFamily="34" charset="-120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Narrow" panose="020B0606020202030204" pitchFamily="34" charset="0"/>
                <a:ea typeface="微軟正黑體" panose="020B0604030504040204" pitchFamily="34" charset="-120"/>
                <a:cs typeface="+mn-cs"/>
              </a:rPr>
              <a:t>Advices</a:t>
            </a:r>
            <a:endParaRPr kumimoji="0" lang="en-US" altLang="zh-TW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 Narrow" panose="020B0606020202030204" pitchFamily="34" charset="0"/>
              <a:ea typeface="微軟正黑體" panose="020B0604030504040204" pitchFamily="34" charset="-120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Narrow" panose="020B0606020202030204" pitchFamily="34" charset="0"/>
                <a:ea typeface="微軟正黑體" panose="020B0604030504040204" pitchFamily="34" charset="-120"/>
                <a:cs typeface="+mn-cs"/>
              </a:rPr>
              <a:t>1</a:t>
            </a:r>
            <a:r>
              <a:rPr kumimoji="0" lang="en-US" altLang="zh-TW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Narrow" panose="020B0606020202030204" pitchFamily="34" charset="0"/>
                <a:ea typeface="微軟正黑體" panose="020B0604030504040204" pitchFamily="34" charset="-120"/>
                <a:cs typeface="+mn-cs"/>
              </a:rPr>
              <a:t>.  Fever Screening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Narrow" panose="020B0606020202030204" pitchFamily="34" charset="0"/>
                <a:ea typeface="微軟正黑體" panose="020B0604030504040204" pitchFamily="34" charset="-120"/>
                <a:cs typeface="+mn-cs"/>
              </a:rPr>
              <a:t>2.  Contact History Survey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Narrow" panose="020B0606020202030204" pitchFamily="34" charset="0"/>
                <a:ea typeface="微軟正黑體" panose="020B0604030504040204" pitchFamily="34" charset="-120"/>
                <a:cs typeface="+mn-cs"/>
              </a:rPr>
              <a:t>3.  Keep social distancing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kumimoji="0" lang="en-US" altLang="zh-TW" sz="2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 Narrow" panose="020B0606020202030204" pitchFamily="34" charset="0"/>
              <a:ea typeface="微軟正黑體" panose="020B0604030504040204" pitchFamily="34" charset="-120"/>
              <a:cs typeface="+mn-cs"/>
            </a:endParaRPr>
          </a:p>
        </p:txBody>
      </p:sp>
      <p:grpSp>
        <p:nvGrpSpPr>
          <p:cNvPr id="8" name="群組 7"/>
          <p:cNvGrpSpPr/>
          <p:nvPr/>
        </p:nvGrpSpPr>
        <p:grpSpPr>
          <a:xfrm>
            <a:off x="621473" y="2874331"/>
            <a:ext cx="3888000" cy="3888000"/>
            <a:chOff x="175855" y="2874331"/>
            <a:chExt cx="3888000" cy="3888000"/>
          </a:xfrm>
        </p:grpSpPr>
        <p:sp>
          <p:nvSpPr>
            <p:cNvPr id="200" name="橢圓 199"/>
            <p:cNvSpPr/>
            <p:nvPr/>
          </p:nvSpPr>
          <p:spPr>
            <a:xfrm>
              <a:off x="175855" y="2874331"/>
              <a:ext cx="3888000" cy="3888000"/>
            </a:xfrm>
            <a:prstGeom prst="ellipse">
              <a:avLst/>
            </a:prstGeom>
            <a:solidFill>
              <a:schemeClr val="accent5">
                <a:lumMod val="60000"/>
                <a:lumOff val="40000"/>
              </a:schemeClr>
            </a:solidFill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icrosoft YaHei"/>
                <a:ea typeface="微軟正黑體 Light"/>
                <a:cs typeface="+mn-cs"/>
              </a:endParaRPr>
            </a:p>
          </p:txBody>
        </p:sp>
        <p:grpSp>
          <p:nvGrpSpPr>
            <p:cNvPr id="7" name="群組 6"/>
            <p:cNvGrpSpPr/>
            <p:nvPr/>
          </p:nvGrpSpPr>
          <p:grpSpPr>
            <a:xfrm>
              <a:off x="319855" y="3018331"/>
              <a:ext cx="3600000" cy="3600000"/>
              <a:chOff x="780855" y="3340531"/>
              <a:chExt cx="4040776" cy="3919511"/>
            </a:xfrm>
          </p:grpSpPr>
          <p:grpSp>
            <p:nvGrpSpPr>
              <p:cNvPr id="215" name="群組 214"/>
              <p:cNvGrpSpPr/>
              <p:nvPr/>
            </p:nvGrpSpPr>
            <p:grpSpPr>
              <a:xfrm>
                <a:off x="834222" y="3409159"/>
                <a:ext cx="1895559" cy="1851930"/>
                <a:chOff x="704713" y="862092"/>
                <a:chExt cx="2265981" cy="2213543"/>
              </a:xfrm>
            </p:grpSpPr>
            <p:sp>
              <p:nvSpPr>
                <p:cNvPr id="237" name="橢圓 236"/>
                <p:cNvSpPr/>
                <p:nvPr/>
              </p:nvSpPr>
              <p:spPr>
                <a:xfrm>
                  <a:off x="1316040" y="862092"/>
                  <a:ext cx="432000" cy="432000"/>
                </a:xfrm>
                <a:prstGeom prst="ellipse">
                  <a:avLst/>
                </a:prstGeom>
                <a:solidFill>
                  <a:schemeClr val="bg1"/>
                </a:solidFill>
                <a:ln w="19050"/>
              </p:spPr>
              <p:style>
                <a:lnRef idx="2">
                  <a:schemeClr val="dk1">
                    <a:shade val="50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Microsoft YaHei"/>
                    <a:ea typeface="微軟正黑體 Light"/>
                    <a:cs typeface="+mn-cs"/>
                  </a:endParaRPr>
                </a:p>
              </p:txBody>
            </p:sp>
            <p:sp>
              <p:nvSpPr>
                <p:cNvPr id="238" name="橢圓 237"/>
                <p:cNvSpPr/>
                <p:nvPr/>
              </p:nvSpPr>
              <p:spPr>
                <a:xfrm>
                  <a:off x="1927367" y="862092"/>
                  <a:ext cx="432000" cy="432000"/>
                </a:xfrm>
                <a:prstGeom prst="ellipse">
                  <a:avLst/>
                </a:prstGeom>
                <a:solidFill>
                  <a:schemeClr val="bg1"/>
                </a:solidFill>
                <a:ln w="19050"/>
              </p:spPr>
              <p:style>
                <a:lnRef idx="2">
                  <a:schemeClr val="dk1">
                    <a:shade val="50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Microsoft YaHei"/>
                    <a:ea typeface="微軟正黑體 Light"/>
                    <a:cs typeface="+mn-cs"/>
                  </a:endParaRPr>
                </a:p>
              </p:txBody>
            </p:sp>
            <p:sp>
              <p:nvSpPr>
                <p:cNvPr id="239" name="橢圓 238"/>
                <p:cNvSpPr/>
                <p:nvPr/>
              </p:nvSpPr>
              <p:spPr>
                <a:xfrm>
                  <a:off x="2538694" y="862092"/>
                  <a:ext cx="432000" cy="432000"/>
                </a:xfrm>
                <a:prstGeom prst="ellipse">
                  <a:avLst/>
                </a:prstGeom>
                <a:solidFill>
                  <a:schemeClr val="bg1"/>
                </a:solidFill>
                <a:ln w="19050"/>
              </p:spPr>
              <p:style>
                <a:lnRef idx="2">
                  <a:schemeClr val="dk1">
                    <a:shade val="50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Microsoft YaHei"/>
                    <a:ea typeface="微軟正黑體 Light"/>
                    <a:cs typeface="+mn-cs"/>
                  </a:endParaRPr>
                </a:p>
              </p:txBody>
            </p:sp>
            <p:sp>
              <p:nvSpPr>
                <p:cNvPr id="240" name="橢圓 239"/>
                <p:cNvSpPr/>
                <p:nvPr/>
              </p:nvSpPr>
              <p:spPr>
                <a:xfrm>
                  <a:off x="1316040" y="1436184"/>
                  <a:ext cx="432000" cy="432000"/>
                </a:xfrm>
                <a:prstGeom prst="ellipse">
                  <a:avLst/>
                </a:prstGeom>
                <a:solidFill>
                  <a:schemeClr val="bg1"/>
                </a:solidFill>
                <a:ln w="19050"/>
              </p:spPr>
              <p:style>
                <a:lnRef idx="2">
                  <a:schemeClr val="dk1">
                    <a:shade val="50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Microsoft YaHei"/>
                    <a:ea typeface="微軟正黑體 Light"/>
                    <a:cs typeface="+mn-cs"/>
                  </a:endParaRPr>
                </a:p>
              </p:txBody>
            </p:sp>
            <p:sp>
              <p:nvSpPr>
                <p:cNvPr id="241" name="橢圓 240"/>
                <p:cNvSpPr/>
                <p:nvPr/>
              </p:nvSpPr>
              <p:spPr>
                <a:xfrm>
                  <a:off x="1927367" y="1436184"/>
                  <a:ext cx="432000" cy="432000"/>
                </a:xfrm>
                <a:prstGeom prst="ellipse">
                  <a:avLst/>
                </a:prstGeom>
                <a:solidFill>
                  <a:schemeClr val="bg1"/>
                </a:solidFill>
                <a:ln w="19050"/>
              </p:spPr>
              <p:style>
                <a:lnRef idx="2">
                  <a:schemeClr val="dk1">
                    <a:shade val="50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Microsoft YaHei"/>
                    <a:ea typeface="微軟正黑體 Light"/>
                    <a:cs typeface="+mn-cs"/>
                  </a:endParaRPr>
                </a:p>
              </p:txBody>
            </p:sp>
            <p:sp>
              <p:nvSpPr>
                <p:cNvPr id="242" name="橢圓 241"/>
                <p:cNvSpPr/>
                <p:nvPr/>
              </p:nvSpPr>
              <p:spPr>
                <a:xfrm>
                  <a:off x="2538694" y="1436184"/>
                  <a:ext cx="432000" cy="432000"/>
                </a:xfrm>
                <a:prstGeom prst="ellipse">
                  <a:avLst/>
                </a:prstGeom>
                <a:solidFill>
                  <a:schemeClr val="bg1"/>
                </a:solidFill>
                <a:ln w="19050"/>
              </p:spPr>
              <p:style>
                <a:lnRef idx="2">
                  <a:schemeClr val="dk1">
                    <a:shade val="50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Microsoft YaHei"/>
                    <a:ea typeface="微軟正黑體 Light"/>
                    <a:cs typeface="+mn-cs"/>
                  </a:endParaRPr>
                </a:p>
              </p:txBody>
            </p:sp>
            <p:sp>
              <p:nvSpPr>
                <p:cNvPr id="243" name="橢圓 242"/>
                <p:cNvSpPr/>
                <p:nvPr/>
              </p:nvSpPr>
              <p:spPr>
                <a:xfrm>
                  <a:off x="1316040" y="2039910"/>
                  <a:ext cx="432000" cy="432000"/>
                </a:xfrm>
                <a:prstGeom prst="ellipse">
                  <a:avLst/>
                </a:prstGeom>
                <a:solidFill>
                  <a:schemeClr val="bg1"/>
                </a:solidFill>
                <a:ln w="19050"/>
              </p:spPr>
              <p:style>
                <a:lnRef idx="2">
                  <a:schemeClr val="dk1">
                    <a:shade val="50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Microsoft YaHei"/>
                    <a:ea typeface="微軟正黑體 Light"/>
                    <a:cs typeface="+mn-cs"/>
                  </a:endParaRPr>
                </a:p>
              </p:txBody>
            </p:sp>
            <p:sp>
              <p:nvSpPr>
                <p:cNvPr id="244" name="橢圓 243"/>
                <p:cNvSpPr/>
                <p:nvPr/>
              </p:nvSpPr>
              <p:spPr>
                <a:xfrm>
                  <a:off x="1927367" y="2039910"/>
                  <a:ext cx="432000" cy="432000"/>
                </a:xfrm>
                <a:prstGeom prst="ellipse">
                  <a:avLst/>
                </a:prstGeom>
                <a:solidFill>
                  <a:srgbClr val="C00000"/>
                </a:solidFill>
                <a:ln w="19050"/>
              </p:spPr>
              <p:style>
                <a:lnRef idx="2">
                  <a:schemeClr val="dk1">
                    <a:shade val="50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Microsoft YaHei"/>
                    <a:ea typeface="微軟正黑體 Light"/>
                    <a:cs typeface="+mn-cs"/>
                  </a:endParaRPr>
                </a:p>
              </p:txBody>
            </p:sp>
            <p:sp>
              <p:nvSpPr>
                <p:cNvPr id="245" name="橢圓 244"/>
                <p:cNvSpPr/>
                <p:nvPr/>
              </p:nvSpPr>
              <p:spPr>
                <a:xfrm>
                  <a:off x="2538694" y="2039910"/>
                  <a:ext cx="432000" cy="432000"/>
                </a:xfrm>
                <a:prstGeom prst="ellipse">
                  <a:avLst/>
                </a:prstGeom>
                <a:solidFill>
                  <a:schemeClr val="bg1"/>
                </a:solidFill>
                <a:ln w="19050"/>
              </p:spPr>
              <p:style>
                <a:lnRef idx="2">
                  <a:schemeClr val="dk1">
                    <a:shade val="50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Microsoft YaHei"/>
                    <a:ea typeface="微軟正黑體 Light"/>
                    <a:cs typeface="+mn-cs"/>
                  </a:endParaRPr>
                </a:p>
              </p:txBody>
            </p:sp>
            <p:sp>
              <p:nvSpPr>
                <p:cNvPr id="246" name="橢圓 245"/>
                <p:cNvSpPr/>
                <p:nvPr/>
              </p:nvSpPr>
              <p:spPr>
                <a:xfrm>
                  <a:off x="1316040" y="2643635"/>
                  <a:ext cx="432000" cy="432000"/>
                </a:xfrm>
                <a:prstGeom prst="ellipse">
                  <a:avLst/>
                </a:prstGeom>
                <a:solidFill>
                  <a:schemeClr val="bg1"/>
                </a:solidFill>
                <a:ln w="19050"/>
              </p:spPr>
              <p:style>
                <a:lnRef idx="2">
                  <a:schemeClr val="dk1">
                    <a:shade val="50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Microsoft YaHei"/>
                    <a:ea typeface="微軟正黑體 Light"/>
                    <a:cs typeface="+mn-cs"/>
                  </a:endParaRPr>
                </a:p>
              </p:txBody>
            </p:sp>
            <p:sp>
              <p:nvSpPr>
                <p:cNvPr id="247" name="橢圓 246"/>
                <p:cNvSpPr/>
                <p:nvPr/>
              </p:nvSpPr>
              <p:spPr>
                <a:xfrm>
                  <a:off x="1927367" y="2643635"/>
                  <a:ext cx="432000" cy="432000"/>
                </a:xfrm>
                <a:prstGeom prst="ellipse">
                  <a:avLst/>
                </a:prstGeom>
                <a:solidFill>
                  <a:schemeClr val="bg1"/>
                </a:solidFill>
                <a:ln w="19050"/>
              </p:spPr>
              <p:style>
                <a:lnRef idx="2">
                  <a:schemeClr val="dk1">
                    <a:shade val="50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Microsoft YaHei"/>
                    <a:ea typeface="微軟正黑體 Light"/>
                    <a:cs typeface="+mn-cs"/>
                  </a:endParaRPr>
                </a:p>
              </p:txBody>
            </p:sp>
            <p:sp>
              <p:nvSpPr>
                <p:cNvPr id="248" name="橢圓 247"/>
                <p:cNvSpPr/>
                <p:nvPr/>
              </p:nvSpPr>
              <p:spPr>
                <a:xfrm>
                  <a:off x="2538694" y="2643635"/>
                  <a:ext cx="432000" cy="432000"/>
                </a:xfrm>
                <a:prstGeom prst="ellipse">
                  <a:avLst/>
                </a:prstGeom>
                <a:solidFill>
                  <a:schemeClr val="bg1"/>
                </a:solidFill>
                <a:ln w="19050"/>
              </p:spPr>
              <p:style>
                <a:lnRef idx="2">
                  <a:schemeClr val="dk1">
                    <a:shade val="50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Microsoft YaHei"/>
                    <a:ea typeface="微軟正黑體 Light"/>
                    <a:cs typeface="+mn-cs"/>
                  </a:endParaRPr>
                </a:p>
              </p:txBody>
            </p:sp>
            <p:sp>
              <p:nvSpPr>
                <p:cNvPr id="249" name="橢圓 248"/>
                <p:cNvSpPr/>
                <p:nvPr/>
              </p:nvSpPr>
              <p:spPr>
                <a:xfrm>
                  <a:off x="704713" y="862092"/>
                  <a:ext cx="432000" cy="432000"/>
                </a:xfrm>
                <a:prstGeom prst="ellipse">
                  <a:avLst/>
                </a:prstGeom>
                <a:solidFill>
                  <a:schemeClr val="bg1"/>
                </a:solidFill>
                <a:ln w="19050"/>
              </p:spPr>
              <p:style>
                <a:lnRef idx="2">
                  <a:schemeClr val="dk1">
                    <a:shade val="50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Microsoft YaHei"/>
                    <a:ea typeface="微軟正黑體 Light"/>
                    <a:cs typeface="+mn-cs"/>
                  </a:endParaRPr>
                </a:p>
              </p:txBody>
            </p:sp>
            <p:sp>
              <p:nvSpPr>
                <p:cNvPr id="250" name="橢圓 249"/>
                <p:cNvSpPr/>
                <p:nvPr/>
              </p:nvSpPr>
              <p:spPr>
                <a:xfrm>
                  <a:off x="704713" y="1436184"/>
                  <a:ext cx="432000" cy="432000"/>
                </a:xfrm>
                <a:prstGeom prst="ellipse">
                  <a:avLst/>
                </a:prstGeom>
                <a:solidFill>
                  <a:srgbClr val="C00000"/>
                </a:solidFill>
                <a:ln w="19050"/>
              </p:spPr>
              <p:style>
                <a:lnRef idx="2">
                  <a:schemeClr val="dk1">
                    <a:shade val="50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Microsoft YaHei"/>
                    <a:ea typeface="微軟正黑體 Light"/>
                    <a:cs typeface="+mn-cs"/>
                  </a:endParaRPr>
                </a:p>
              </p:txBody>
            </p:sp>
            <p:sp>
              <p:nvSpPr>
                <p:cNvPr id="251" name="橢圓 250"/>
                <p:cNvSpPr/>
                <p:nvPr/>
              </p:nvSpPr>
              <p:spPr>
                <a:xfrm>
                  <a:off x="704713" y="2039910"/>
                  <a:ext cx="432000" cy="432000"/>
                </a:xfrm>
                <a:prstGeom prst="ellipse">
                  <a:avLst/>
                </a:prstGeom>
                <a:solidFill>
                  <a:schemeClr val="bg1"/>
                </a:solidFill>
                <a:ln w="19050"/>
              </p:spPr>
              <p:style>
                <a:lnRef idx="2">
                  <a:schemeClr val="dk1">
                    <a:shade val="50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Microsoft YaHei"/>
                    <a:ea typeface="微軟正黑體 Light"/>
                    <a:cs typeface="+mn-cs"/>
                  </a:endParaRPr>
                </a:p>
              </p:txBody>
            </p:sp>
            <p:sp>
              <p:nvSpPr>
                <p:cNvPr id="252" name="橢圓 251"/>
                <p:cNvSpPr/>
                <p:nvPr/>
              </p:nvSpPr>
              <p:spPr>
                <a:xfrm>
                  <a:off x="704713" y="2643635"/>
                  <a:ext cx="432000" cy="432000"/>
                </a:xfrm>
                <a:prstGeom prst="ellipse">
                  <a:avLst/>
                </a:prstGeom>
                <a:solidFill>
                  <a:schemeClr val="bg1"/>
                </a:solidFill>
                <a:ln w="19050"/>
              </p:spPr>
              <p:style>
                <a:lnRef idx="2">
                  <a:schemeClr val="dk1">
                    <a:shade val="50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Microsoft YaHei"/>
                    <a:ea typeface="微軟正黑體 Light"/>
                    <a:cs typeface="+mn-cs"/>
                  </a:endParaRPr>
                </a:p>
              </p:txBody>
            </p:sp>
          </p:grpSp>
          <p:grpSp>
            <p:nvGrpSpPr>
              <p:cNvPr id="216" name="群組 215"/>
              <p:cNvGrpSpPr/>
              <p:nvPr/>
            </p:nvGrpSpPr>
            <p:grpSpPr>
              <a:xfrm>
                <a:off x="2866620" y="3409159"/>
                <a:ext cx="872773" cy="1851930"/>
                <a:chOff x="704713" y="862092"/>
                <a:chExt cx="1043327" cy="2213543"/>
              </a:xfrm>
            </p:grpSpPr>
            <p:sp>
              <p:nvSpPr>
                <p:cNvPr id="229" name="橢圓 228"/>
                <p:cNvSpPr/>
                <p:nvPr/>
              </p:nvSpPr>
              <p:spPr>
                <a:xfrm>
                  <a:off x="1316040" y="862092"/>
                  <a:ext cx="432000" cy="432000"/>
                </a:xfrm>
                <a:prstGeom prst="ellipse">
                  <a:avLst/>
                </a:prstGeom>
                <a:solidFill>
                  <a:schemeClr val="bg1"/>
                </a:solidFill>
                <a:ln w="19050"/>
              </p:spPr>
              <p:style>
                <a:lnRef idx="2">
                  <a:schemeClr val="dk1">
                    <a:shade val="50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Microsoft YaHei"/>
                    <a:ea typeface="微軟正黑體 Light"/>
                    <a:cs typeface="+mn-cs"/>
                  </a:endParaRPr>
                </a:p>
              </p:txBody>
            </p:sp>
            <p:sp>
              <p:nvSpPr>
                <p:cNvPr id="230" name="橢圓 229"/>
                <p:cNvSpPr/>
                <p:nvPr/>
              </p:nvSpPr>
              <p:spPr>
                <a:xfrm>
                  <a:off x="1316040" y="1436184"/>
                  <a:ext cx="432000" cy="432000"/>
                </a:xfrm>
                <a:prstGeom prst="ellipse">
                  <a:avLst/>
                </a:prstGeom>
                <a:solidFill>
                  <a:schemeClr val="bg1"/>
                </a:solidFill>
                <a:ln w="19050"/>
              </p:spPr>
              <p:style>
                <a:lnRef idx="2">
                  <a:schemeClr val="dk1">
                    <a:shade val="50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Microsoft YaHei"/>
                    <a:ea typeface="微軟正黑體 Light"/>
                    <a:cs typeface="+mn-cs"/>
                  </a:endParaRPr>
                </a:p>
              </p:txBody>
            </p:sp>
            <p:sp>
              <p:nvSpPr>
                <p:cNvPr id="231" name="橢圓 230"/>
                <p:cNvSpPr/>
                <p:nvPr/>
              </p:nvSpPr>
              <p:spPr>
                <a:xfrm>
                  <a:off x="1316040" y="2039910"/>
                  <a:ext cx="432000" cy="432000"/>
                </a:xfrm>
                <a:prstGeom prst="ellipse">
                  <a:avLst/>
                </a:prstGeom>
                <a:solidFill>
                  <a:schemeClr val="bg1"/>
                </a:solidFill>
                <a:ln w="19050"/>
              </p:spPr>
              <p:style>
                <a:lnRef idx="2">
                  <a:schemeClr val="dk1">
                    <a:shade val="50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Microsoft YaHei"/>
                    <a:ea typeface="微軟正黑體 Light"/>
                    <a:cs typeface="+mn-cs"/>
                  </a:endParaRPr>
                </a:p>
              </p:txBody>
            </p:sp>
            <p:sp>
              <p:nvSpPr>
                <p:cNvPr id="232" name="橢圓 231"/>
                <p:cNvSpPr/>
                <p:nvPr/>
              </p:nvSpPr>
              <p:spPr>
                <a:xfrm>
                  <a:off x="1316040" y="2643635"/>
                  <a:ext cx="432000" cy="432000"/>
                </a:xfrm>
                <a:prstGeom prst="ellipse">
                  <a:avLst/>
                </a:prstGeom>
                <a:solidFill>
                  <a:schemeClr val="bg1"/>
                </a:solidFill>
                <a:ln w="19050"/>
              </p:spPr>
              <p:style>
                <a:lnRef idx="2">
                  <a:schemeClr val="dk1">
                    <a:shade val="50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Microsoft YaHei"/>
                    <a:ea typeface="微軟正黑體 Light"/>
                    <a:cs typeface="+mn-cs"/>
                  </a:endParaRPr>
                </a:p>
              </p:txBody>
            </p:sp>
            <p:sp>
              <p:nvSpPr>
                <p:cNvPr id="233" name="橢圓 232"/>
                <p:cNvSpPr/>
                <p:nvPr/>
              </p:nvSpPr>
              <p:spPr>
                <a:xfrm>
                  <a:off x="704713" y="862092"/>
                  <a:ext cx="432000" cy="432000"/>
                </a:xfrm>
                <a:prstGeom prst="ellipse">
                  <a:avLst/>
                </a:prstGeom>
                <a:solidFill>
                  <a:schemeClr val="bg1"/>
                </a:solidFill>
                <a:ln w="19050"/>
              </p:spPr>
              <p:style>
                <a:lnRef idx="2">
                  <a:schemeClr val="dk1">
                    <a:shade val="50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Microsoft YaHei"/>
                    <a:ea typeface="微軟正黑體 Light"/>
                    <a:cs typeface="+mn-cs"/>
                  </a:endParaRPr>
                </a:p>
              </p:txBody>
            </p:sp>
            <p:sp>
              <p:nvSpPr>
                <p:cNvPr id="234" name="橢圓 233"/>
                <p:cNvSpPr/>
                <p:nvPr/>
              </p:nvSpPr>
              <p:spPr>
                <a:xfrm>
                  <a:off x="704713" y="1436184"/>
                  <a:ext cx="432000" cy="432000"/>
                </a:xfrm>
                <a:prstGeom prst="ellipse">
                  <a:avLst/>
                </a:prstGeom>
                <a:solidFill>
                  <a:srgbClr val="C00000"/>
                </a:solidFill>
                <a:ln w="19050"/>
              </p:spPr>
              <p:style>
                <a:lnRef idx="2">
                  <a:schemeClr val="dk1">
                    <a:shade val="50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Microsoft YaHei"/>
                    <a:ea typeface="微軟正黑體 Light"/>
                    <a:cs typeface="+mn-cs"/>
                  </a:endParaRPr>
                </a:p>
              </p:txBody>
            </p:sp>
            <p:sp>
              <p:nvSpPr>
                <p:cNvPr id="235" name="橢圓 234"/>
                <p:cNvSpPr/>
                <p:nvPr/>
              </p:nvSpPr>
              <p:spPr>
                <a:xfrm>
                  <a:off x="704713" y="2039910"/>
                  <a:ext cx="432000" cy="432000"/>
                </a:xfrm>
                <a:prstGeom prst="ellipse">
                  <a:avLst/>
                </a:prstGeom>
                <a:solidFill>
                  <a:schemeClr val="bg1"/>
                </a:solidFill>
                <a:ln w="19050"/>
              </p:spPr>
              <p:style>
                <a:lnRef idx="2">
                  <a:schemeClr val="dk1">
                    <a:shade val="50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Microsoft YaHei"/>
                    <a:ea typeface="微軟正黑體 Light"/>
                    <a:cs typeface="+mn-cs"/>
                  </a:endParaRPr>
                </a:p>
              </p:txBody>
            </p:sp>
            <p:sp>
              <p:nvSpPr>
                <p:cNvPr id="236" name="橢圓 235"/>
                <p:cNvSpPr/>
                <p:nvPr/>
              </p:nvSpPr>
              <p:spPr>
                <a:xfrm>
                  <a:off x="704713" y="2643635"/>
                  <a:ext cx="432000" cy="432000"/>
                </a:xfrm>
                <a:prstGeom prst="ellipse">
                  <a:avLst/>
                </a:prstGeom>
                <a:solidFill>
                  <a:schemeClr val="bg1"/>
                </a:solidFill>
                <a:ln w="19050"/>
              </p:spPr>
              <p:style>
                <a:lnRef idx="2">
                  <a:schemeClr val="dk1">
                    <a:shade val="50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Microsoft YaHei"/>
                    <a:ea typeface="微軟正黑體 Light"/>
                    <a:cs typeface="+mn-cs"/>
                  </a:endParaRPr>
                </a:p>
              </p:txBody>
            </p:sp>
          </p:grpSp>
          <p:grpSp>
            <p:nvGrpSpPr>
              <p:cNvPr id="203" name="群組 202"/>
              <p:cNvGrpSpPr/>
              <p:nvPr/>
            </p:nvGrpSpPr>
            <p:grpSpPr>
              <a:xfrm>
                <a:off x="781980" y="3340532"/>
                <a:ext cx="3024417" cy="960525"/>
                <a:chOff x="482600" y="1660569"/>
                <a:chExt cx="3615436" cy="1148080"/>
              </a:xfrm>
            </p:grpSpPr>
            <p:sp>
              <p:nvSpPr>
                <p:cNvPr id="212" name="矩形 211"/>
                <p:cNvSpPr/>
                <p:nvPr/>
              </p:nvSpPr>
              <p:spPr>
                <a:xfrm>
                  <a:off x="482600" y="1660569"/>
                  <a:ext cx="1188720" cy="1148080"/>
                </a:xfrm>
                <a:prstGeom prst="rect">
                  <a:avLst/>
                </a:prstGeom>
                <a:noFill/>
                <a:ln w="19050">
                  <a:solidFill>
                    <a:schemeClr val="bg1">
                      <a:lumMod val="85000"/>
                    </a:schemeClr>
                  </a:solidFill>
                  <a:prstDash val="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Microsoft YaHei"/>
                    <a:ea typeface="微軟正黑體 Light"/>
                    <a:cs typeface="+mn-cs"/>
                  </a:endParaRPr>
                </a:p>
              </p:txBody>
            </p:sp>
            <p:sp>
              <p:nvSpPr>
                <p:cNvPr id="213" name="矩形 212"/>
                <p:cNvSpPr/>
                <p:nvPr/>
              </p:nvSpPr>
              <p:spPr>
                <a:xfrm>
                  <a:off x="1695958" y="1660569"/>
                  <a:ext cx="1188720" cy="1148080"/>
                </a:xfrm>
                <a:prstGeom prst="rect">
                  <a:avLst/>
                </a:prstGeom>
                <a:noFill/>
                <a:ln w="19050">
                  <a:solidFill>
                    <a:schemeClr val="bg1">
                      <a:lumMod val="85000"/>
                    </a:schemeClr>
                  </a:solidFill>
                  <a:prstDash val="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Microsoft YaHei"/>
                    <a:ea typeface="微軟正黑體 Light"/>
                    <a:cs typeface="+mn-cs"/>
                  </a:endParaRPr>
                </a:p>
              </p:txBody>
            </p:sp>
            <p:sp>
              <p:nvSpPr>
                <p:cNvPr id="214" name="矩形 213"/>
                <p:cNvSpPr/>
                <p:nvPr/>
              </p:nvSpPr>
              <p:spPr>
                <a:xfrm>
                  <a:off x="2909316" y="1660569"/>
                  <a:ext cx="1188720" cy="1148080"/>
                </a:xfrm>
                <a:prstGeom prst="rect">
                  <a:avLst/>
                </a:prstGeom>
                <a:noFill/>
                <a:ln w="19050">
                  <a:solidFill>
                    <a:schemeClr val="bg1">
                      <a:lumMod val="85000"/>
                    </a:schemeClr>
                  </a:solidFill>
                  <a:prstDash val="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Microsoft YaHei"/>
                    <a:ea typeface="微軟正黑體 Light"/>
                    <a:cs typeface="+mn-cs"/>
                  </a:endParaRPr>
                </a:p>
              </p:txBody>
            </p:sp>
          </p:grpSp>
          <p:grpSp>
            <p:nvGrpSpPr>
              <p:cNvPr id="204" name="群組 203"/>
              <p:cNvGrpSpPr/>
              <p:nvPr/>
            </p:nvGrpSpPr>
            <p:grpSpPr>
              <a:xfrm>
                <a:off x="781980" y="4328685"/>
                <a:ext cx="3024417" cy="960525"/>
                <a:chOff x="482600" y="1660569"/>
                <a:chExt cx="3615436" cy="1148080"/>
              </a:xfrm>
            </p:grpSpPr>
            <p:sp>
              <p:nvSpPr>
                <p:cNvPr id="209" name="矩形 208"/>
                <p:cNvSpPr/>
                <p:nvPr/>
              </p:nvSpPr>
              <p:spPr>
                <a:xfrm>
                  <a:off x="482600" y="1660569"/>
                  <a:ext cx="1188720" cy="1148080"/>
                </a:xfrm>
                <a:prstGeom prst="rect">
                  <a:avLst/>
                </a:prstGeom>
                <a:noFill/>
                <a:ln w="19050">
                  <a:solidFill>
                    <a:schemeClr val="bg1">
                      <a:lumMod val="85000"/>
                    </a:schemeClr>
                  </a:solidFill>
                  <a:prstDash val="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Microsoft YaHei"/>
                    <a:ea typeface="微軟正黑體 Light"/>
                    <a:cs typeface="+mn-cs"/>
                  </a:endParaRPr>
                </a:p>
              </p:txBody>
            </p:sp>
            <p:sp>
              <p:nvSpPr>
                <p:cNvPr id="210" name="矩形 209"/>
                <p:cNvSpPr/>
                <p:nvPr/>
              </p:nvSpPr>
              <p:spPr>
                <a:xfrm>
                  <a:off x="1695958" y="1660569"/>
                  <a:ext cx="1188720" cy="1148080"/>
                </a:xfrm>
                <a:prstGeom prst="rect">
                  <a:avLst/>
                </a:prstGeom>
                <a:noFill/>
                <a:ln w="19050">
                  <a:solidFill>
                    <a:schemeClr val="bg1">
                      <a:lumMod val="85000"/>
                    </a:schemeClr>
                  </a:solidFill>
                  <a:prstDash val="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Microsoft YaHei"/>
                    <a:ea typeface="微軟正黑體 Light"/>
                    <a:cs typeface="+mn-cs"/>
                  </a:endParaRPr>
                </a:p>
              </p:txBody>
            </p:sp>
            <p:sp>
              <p:nvSpPr>
                <p:cNvPr id="211" name="矩形 210"/>
                <p:cNvSpPr/>
                <p:nvPr/>
              </p:nvSpPr>
              <p:spPr>
                <a:xfrm>
                  <a:off x="2909316" y="1660569"/>
                  <a:ext cx="1188720" cy="1148080"/>
                </a:xfrm>
                <a:prstGeom prst="rect">
                  <a:avLst/>
                </a:prstGeom>
                <a:noFill/>
                <a:ln w="19050">
                  <a:solidFill>
                    <a:schemeClr val="bg1">
                      <a:lumMod val="85000"/>
                    </a:schemeClr>
                  </a:solidFill>
                  <a:prstDash val="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Microsoft YaHei"/>
                    <a:ea typeface="微軟正黑體 Light"/>
                    <a:cs typeface="+mn-cs"/>
                  </a:endParaRPr>
                </a:p>
              </p:txBody>
            </p:sp>
          </p:grpSp>
          <p:grpSp>
            <p:nvGrpSpPr>
              <p:cNvPr id="92" name="群組 91"/>
              <p:cNvGrpSpPr/>
              <p:nvPr/>
            </p:nvGrpSpPr>
            <p:grpSpPr>
              <a:xfrm>
                <a:off x="3827007" y="3340531"/>
                <a:ext cx="994399" cy="960525"/>
                <a:chOff x="2811998" y="5316838"/>
                <a:chExt cx="994399" cy="960525"/>
              </a:xfrm>
            </p:grpSpPr>
            <p:grpSp>
              <p:nvGrpSpPr>
                <p:cNvPr id="94" name="群組 93"/>
                <p:cNvGrpSpPr/>
                <p:nvPr/>
              </p:nvGrpSpPr>
              <p:grpSpPr>
                <a:xfrm>
                  <a:off x="2866620" y="5359338"/>
                  <a:ext cx="872773" cy="866526"/>
                  <a:chOff x="2866620" y="5359338"/>
                  <a:chExt cx="872773" cy="866526"/>
                </a:xfrm>
              </p:grpSpPr>
              <p:sp>
                <p:nvSpPr>
                  <p:cNvPr id="97" name="橢圓 96"/>
                  <p:cNvSpPr/>
                  <p:nvPr/>
                </p:nvSpPr>
                <p:spPr>
                  <a:xfrm>
                    <a:off x="3378012" y="5359338"/>
                    <a:ext cx="361381" cy="361427"/>
                  </a:xfrm>
                  <a:prstGeom prst="ellipse">
                    <a:avLst/>
                  </a:prstGeom>
                  <a:solidFill>
                    <a:schemeClr val="bg1"/>
                  </a:solidFill>
                  <a:ln w="19050"/>
                </p:spPr>
                <p:style>
                  <a:lnRef idx="2">
                    <a:schemeClr val="dk1">
                      <a:shade val="50000"/>
                    </a:schemeClr>
                  </a:lnRef>
                  <a:fillRef idx="1">
                    <a:schemeClr val="dk1"/>
                  </a:fillRef>
                  <a:effectRef idx="0">
                    <a:schemeClr val="dk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TW" alt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Microsoft YaHei"/>
                      <a:ea typeface="微軟正黑體 Light"/>
                      <a:cs typeface="+mn-cs"/>
                    </a:endParaRPr>
                  </a:p>
                </p:txBody>
              </p:sp>
              <p:sp>
                <p:nvSpPr>
                  <p:cNvPr id="98" name="橢圓 97"/>
                  <p:cNvSpPr/>
                  <p:nvPr/>
                </p:nvSpPr>
                <p:spPr>
                  <a:xfrm>
                    <a:off x="3378012" y="5864437"/>
                    <a:ext cx="361381" cy="361427"/>
                  </a:xfrm>
                  <a:prstGeom prst="ellipse">
                    <a:avLst/>
                  </a:prstGeom>
                  <a:solidFill>
                    <a:schemeClr val="bg1"/>
                  </a:solidFill>
                  <a:ln w="19050"/>
                </p:spPr>
                <p:style>
                  <a:lnRef idx="2">
                    <a:schemeClr val="dk1">
                      <a:shade val="50000"/>
                    </a:schemeClr>
                  </a:lnRef>
                  <a:fillRef idx="1">
                    <a:schemeClr val="dk1"/>
                  </a:fillRef>
                  <a:effectRef idx="0">
                    <a:schemeClr val="dk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TW" alt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Microsoft YaHei"/>
                      <a:ea typeface="微軟正黑體 Light"/>
                      <a:cs typeface="+mn-cs"/>
                    </a:endParaRPr>
                  </a:p>
                </p:txBody>
              </p:sp>
              <p:sp>
                <p:nvSpPr>
                  <p:cNvPr id="99" name="橢圓 98"/>
                  <p:cNvSpPr/>
                  <p:nvPr/>
                </p:nvSpPr>
                <p:spPr>
                  <a:xfrm>
                    <a:off x="2866620" y="5359339"/>
                    <a:ext cx="361381" cy="361427"/>
                  </a:xfrm>
                  <a:prstGeom prst="ellipse">
                    <a:avLst/>
                  </a:prstGeom>
                  <a:solidFill>
                    <a:schemeClr val="bg1"/>
                  </a:solidFill>
                  <a:ln w="19050"/>
                </p:spPr>
                <p:style>
                  <a:lnRef idx="2">
                    <a:schemeClr val="dk1">
                      <a:shade val="50000"/>
                    </a:schemeClr>
                  </a:lnRef>
                  <a:fillRef idx="1">
                    <a:schemeClr val="dk1"/>
                  </a:fillRef>
                  <a:effectRef idx="0">
                    <a:schemeClr val="dk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TW" alt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Microsoft YaHei"/>
                      <a:ea typeface="微軟正黑體 Light"/>
                      <a:cs typeface="+mn-cs"/>
                    </a:endParaRPr>
                  </a:p>
                </p:txBody>
              </p:sp>
              <p:sp>
                <p:nvSpPr>
                  <p:cNvPr id="100" name="橢圓 99"/>
                  <p:cNvSpPr/>
                  <p:nvPr/>
                </p:nvSpPr>
                <p:spPr>
                  <a:xfrm>
                    <a:off x="2866620" y="5864437"/>
                    <a:ext cx="361381" cy="361427"/>
                  </a:xfrm>
                  <a:prstGeom prst="ellipse">
                    <a:avLst/>
                  </a:prstGeom>
                  <a:solidFill>
                    <a:schemeClr val="bg1"/>
                  </a:solidFill>
                  <a:ln w="19050"/>
                </p:spPr>
                <p:style>
                  <a:lnRef idx="2">
                    <a:schemeClr val="dk1">
                      <a:shade val="50000"/>
                    </a:schemeClr>
                  </a:lnRef>
                  <a:fillRef idx="1">
                    <a:schemeClr val="dk1"/>
                  </a:fillRef>
                  <a:effectRef idx="0">
                    <a:schemeClr val="dk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TW" alt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Microsoft YaHei"/>
                      <a:ea typeface="微軟正黑體 Light"/>
                      <a:cs typeface="+mn-cs"/>
                    </a:endParaRPr>
                  </a:p>
                </p:txBody>
              </p:sp>
            </p:grpSp>
            <p:sp>
              <p:nvSpPr>
                <p:cNvPr id="96" name="矩形 95"/>
                <p:cNvSpPr/>
                <p:nvPr/>
              </p:nvSpPr>
              <p:spPr>
                <a:xfrm>
                  <a:off x="2811998" y="5316838"/>
                  <a:ext cx="994399" cy="960525"/>
                </a:xfrm>
                <a:prstGeom prst="rect">
                  <a:avLst/>
                </a:prstGeom>
                <a:noFill/>
                <a:ln w="19050">
                  <a:solidFill>
                    <a:schemeClr val="bg1">
                      <a:lumMod val="85000"/>
                    </a:schemeClr>
                  </a:solidFill>
                  <a:prstDash val="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Microsoft YaHei"/>
                    <a:ea typeface="微軟正黑體 Light"/>
                    <a:cs typeface="+mn-cs"/>
                  </a:endParaRPr>
                </a:p>
              </p:txBody>
            </p:sp>
          </p:grpSp>
          <p:grpSp>
            <p:nvGrpSpPr>
              <p:cNvPr id="101" name="群組 100"/>
              <p:cNvGrpSpPr/>
              <p:nvPr/>
            </p:nvGrpSpPr>
            <p:grpSpPr>
              <a:xfrm>
                <a:off x="3827232" y="4321393"/>
                <a:ext cx="994399" cy="960525"/>
                <a:chOff x="2811998" y="5316838"/>
                <a:chExt cx="994399" cy="960525"/>
              </a:xfrm>
            </p:grpSpPr>
            <p:grpSp>
              <p:nvGrpSpPr>
                <p:cNvPr id="102" name="群組 101"/>
                <p:cNvGrpSpPr/>
                <p:nvPr/>
              </p:nvGrpSpPr>
              <p:grpSpPr>
                <a:xfrm>
                  <a:off x="2866620" y="5359339"/>
                  <a:ext cx="872773" cy="866525"/>
                  <a:chOff x="2866620" y="5359339"/>
                  <a:chExt cx="872773" cy="866525"/>
                </a:xfrm>
              </p:grpSpPr>
              <p:sp>
                <p:nvSpPr>
                  <p:cNvPr id="106" name="橢圓 105"/>
                  <p:cNvSpPr/>
                  <p:nvPr/>
                </p:nvSpPr>
                <p:spPr>
                  <a:xfrm>
                    <a:off x="3378012" y="5359339"/>
                    <a:ext cx="361381" cy="361427"/>
                  </a:xfrm>
                  <a:prstGeom prst="ellipse">
                    <a:avLst/>
                  </a:prstGeom>
                  <a:solidFill>
                    <a:srgbClr val="C00000"/>
                  </a:solidFill>
                  <a:ln w="19050"/>
                </p:spPr>
                <p:style>
                  <a:lnRef idx="2">
                    <a:schemeClr val="dk1">
                      <a:shade val="50000"/>
                    </a:schemeClr>
                  </a:lnRef>
                  <a:fillRef idx="1">
                    <a:schemeClr val="dk1"/>
                  </a:fillRef>
                  <a:effectRef idx="0">
                    <a:schemeClr val="dk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TW" alt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Microsoft YaHei"/>
                      <a:ea typeface="微軟正黑體 Light"/>
                      <a:cs typeface="+mn-cs"/>
                    </a:endParaRPr>
                  </a:p>
                </p:txBody>
              </p:sp>
              <p:sp>
                <p:nvSpPr>
                  <p:cNvPr id="107" name="橢圓 106"/>
                  <p:cNvSpPr/>
                  <p:nvPr/>
                </p:nvSpPr>
                <p:spPr>
                  <a:xfrm>
                    <a:off x="3378012" y="5864437"/>
                    <a:ext cx="361381" cy="361427"/>
                  </a:xfrm>
                  <a:prstGeom prst="ellipse">
                    <a:avLst/>
                  </a:prstGeom>
                  <a:solidFill>
                    <a:schemeClr val="bg1"/>
                  </a:solidFill>
                  <a:ln w="19050"/>
                </p:spPr>
                <p:style>
                  <a:lnRef idx="2">
                    <a:schemeClr val="dk1">
                      <a:shade val="50000"/>
                    </a:schemeClr>
                  </a:lnRef>
                  <a:fillRef idx="1">
                    <a:schemeClr val="dk1"/>
                  </a:fillRef>
                  <a:effectRef idx="0">
                    <a:schemeClr val="dk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TW" alt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Microsoft YaHei"/>
                      <a:ea typeface="微軟正黑體 Light"/>
                      <a:cs typeface="+mn-cs"/>
                    </a:endParaRPr>
                  </a:p>
                </p:txBody>
              </p:sp>
              <p:sp>
                <p:nvSpPr>
                  <p:cNvPr id="108" name="橢圓 107"/>
                  <p:cNvSpPr/>
                  <p:nvPr/>
                </p:nvSpPr>
                <p:spPr>
                  <a:xfrm>
                    <a:off x="2866620" y="5359339"/>
                    <a:ext cx="361381" cy="361427"/>
                  </a:xfrm>
                  <a:prstGeom prst="ellipse">
                    <a:avLst/>
                  </a:prstGeom>
                  <a:solidFill>
                    <a:schemeClr val="bg1"/>
                  </a:solidFill>
                  <a:ln w="19050"/>
                </p:spPr>
                <p:style>
                  <a:lnRef idx="2">
                    <a:schemeClr val="dk1">
                      <a:shade val="50000"/>
                    </a:schemeClr>
                  </a:lnRef>
                  <a:fillRef idx="1">
                    <a:schemeClr val="dk1"/>
                  </a:fillRef>
                  <a:effectRef idx="0">
                    <a:schemeClr val="dk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TW" alt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Microsoft YaHei"/>
                      <a:ea typeface="微軟正黑體 Light"/>
                      <a:cs typeface="+mn-cs"/>
                    </a:endParaRPr>
                  </a:p>
                </p:txBody>
              </p:sp>
              <p:sp>
                <p:nvSpPr>
                  <p:cNvPr id="110" name="橢圓 109"/>
                  <p:cNvSpPr/>
                  <p:nvPr/>
                </p:nvSpPr>
                <p:spPr>
                  <a:xfrm>
                    <a:off x="2866620" y="5864437"/>
                    <a:ext cx="361381" cy="361427"/>
                  </a:xfrm>
                  <a:prstGeom prst="ellipse">
                    <a:avLst/>
                  </a:prstGeom>
                  <a:solidFill>
                    <a:schemeClr val="bg1"/>
                  </a:solidFill>
                  <a:ln w="19050"/>
                </p:spPr>
                <p:style>
                  <a:lnRef idx="2">
                    <a:schemeClr val="dk1">
                      <a:shade val="50000"/>
                    </a:schemeClr>
                  </a:lnRef>
                  <a:fillRef idx="1">
                    <a:schemeClr val="dk1"/>
                  </a:fillRef>
                  <a:effectRef idx="0">
                    <a:schemeClr val="dk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TW" alt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Microsoft YaHei"/>
                      <a:ea typeface="微軟正黑體 Light"/>
                      <a:cs typeface="+mn-cs"/>
                    </a:endParaRPr>
                  </a:p>
                </p:txBody>
              </p:sp>
            </p:grpSp>
            <p:sp>
              <p:nvSpPr>
                <p:cNvPr id="104" name="矩形 103"/>
                <p:cNvSpPr/>
                <p:nvPr/>
              </p:nvSpPr>
              <p:spPr>
                <a:xfrm>
                  <a:off x="2811998" y="5316838"/>
                  <a:ext cx="994399" cy="960525"/>
                </a:xfrm>
                <a:prstGeom prst="rect">
                  <a:avLst/>
                </a:prstGeom>
                <a:noFill/>
                <a:ln w="19050">
                  <a:solidFill>
                    <a:schemeClr val="bg1">
                      <a:lumMod val="85000"/>
                    </a:schemeClr>
                  </a:solidFill>
                  <a:prstDash val="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Microsoft YaHei"/>
                    <a:ea typeface="微軟正黑體 Light"/>
                    <a:cs typeface="+mn-cs"/>
                  </a:endParaRPr>
                </a:p>
              </p:txBody>
            </p:sp>
          </p:grpSp>
          <p:grpSp>
            <p:nvGrpSpPr>
              <p:cNvPr id="6" name="群組 5"/>
              <p:cNvGrpSpPr/>
              <p:nvPr/>
            </p:nvGrpSpPr>
            <p:grpSpPr>
              <a:xfrm>
                <a:off x="781980" y="5310393"/>
                <a:ext cx="4039426" cy="966970"/>
                <a:chOff x="781980" y="5310393"/>
                <a:chExt cx="4039426" cy="966970"/>
              </a:xfrm>
            </p:grpSpPr>
            <p:sp>
              <p:nvSpPr>
                <p:cNvPr id="221" name="橢圓 220"/>
                <p:cNvSpPr/>
                <p:nvPr/>
              </p:nvSpPr>
              <p:spPr>
                <a:xfrm>
                  <a:off x="1345615" y="5359339"/>
                  <a:ext cx="361381" cy="361427"/>
                </a:xfrm>
                <a:prstGeom prst="ellipse">
                  <a:avLst/>
                </a:prstGeom>
                <a:solidFill>
                  <a:schemeClr val="bg1"/>
                </a:solidFill>
                <a:ln w="19050"/>
              </p:spPr>
              <p:style>
                <a:lnRef idx="2">
                  <a:schemeClr val="dk1">
                    <a:shade val="50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Microsoft YaHei"/>
                    <a:ea typeface="微軟正黑體 Light"/>
                    <a:cs typeface="+mn-cs"/>
                  </a:endParaRPr>
                </a:p>
              </p:txBody>
            </p:sp>
            <p:sp>
              <p:nvSpPr>
                <p:cNvPr id="222" name="橢圓 221"/>
                <p:cNvSpPr/>
                <p:nvPr/>
              </p:nvSpPr>
              <p:spPr>
                <a:xfrm>
                  <a:off x="1857008" y="5359339"/>
                  <a:ext cx="361381" cy="361427"/>
                </a:xfrm>
                <a:prstGeom prst="ellipse">
                  <a:avLst/>
                </a:prstGeom>
                <a:solidFill>
                  <a:schemeClr val="bg1"/>
                </a:solidFill>
                <a:ln w="19050"/>
              </p:spPr>
              <p:style>
                <a:lnRef idx="2">
                  <a:schemeClr val="dk1">
                    <a:shade val="50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Microsoft YaHei"/>
                    <a:ea typeface="微軟正黑體 Light"/>
                    <a:cs typeface="+mn-cs"/>
                  </a:endParaRPr>
                </a:p>
              </p:txBody>
            </p:sp>
            <p:sp>
              <p:nvSpPr>
                <p:cNvPr id="223" name="橢圓 222"/>
                <p:cNvSpPr/>
                <p:nvPr/>
              </p:nvSpPr>
              <p:spPr>
                <a:xfrm>
                  <a:off x="2368400" y="5359339"/>
                  <a:ext cx="361381" cy="361427"/>
                </a:xfrm>
                <a:prstGeom prst="ellipse">
                  <a:avLst/>
                </a:prstGeom>
                <a:solidFill>
                  <a:schemeClr val="bg1"/>
                </a:solidFill>
                <a:ln w="19050"/>
              </p:spPr>
              <p:style>
                <a:lnRef idx="2">
                  <a:schemeClr val="dk1">
                    <a:shade val="50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Microsoft YaHei"/>
                    <a:ea typeface="微軟正黑體 Light"/>
                    <a:cs typeface="+mn-cs"/>
                  </a:endParaRPr>
                </a:p>
              </p:txBody>
            </p:sp>
            <p:sp>
              <p:nvSpPr>
                <p:cNvPr id="224" name="橢圓 223"/>
                <p:cNvSpPr/>
                <p:nvPr/>
              </p:nvSpPr>
              <p:spPr>
                <a:xfrm>
                  <a:off x="1345615" y="5864437"/>
                  <a:ext cx="361381" cy="361427"/>
                </a:xfrm>
                <a:prstGeom prst="ellipse">
                  <a:avLst/>
                </a:prstGeom>
                <a:solidFill>
                  <a:srgbClr val="C00000"/>
                </a:solidFill>
                <a:ln w="19050"/>
              </p:spPr>
              <p:style>
                <a:lnRef idx="2">
                  <a:schemeClr val="dk1">
                    <a:shade val="50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Microsoft YaHei"/>
                    <a:ea typeface="微軟正黑體 Light"/>
                    <a:cs typeface="+mn-cs"/>
                  </a:endParaRPr>
                </a:p>
              </p:txBody>
            </p:sp>
            <p:sp>
              <p:nvSpPr>
                <p:cNvPr id="225" name="橢圓 224"/>
                <p:cNvSpPr/>
                <p:nvPr/>
              </p:nvSpPr>
              <p:spPr>
                <a:xfrm>
                  <a:off x="1857008" y="5864437"/>
                  <a:ext cx="361381" cy="361427"/>
                </a:xfrm>
                <a:prstGeom prst="ellipse">
                  <a:avLst/>
                </a:prstGeom>
                <a:solidFill>
                  <a:schemeClr val="bg1"/>
                </a:solidFill>
                <a:ln w="19050"/>
              </p:spPr>
              <p:style>
                <a:lnRef idx="2">
                  <a:schemeClr val="dk1">
                    <a:shade val="50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Microsoft YaHei"/>
                    <a:ea typeface="微軟正黑體 Light"/>
                    <a:cs typeface="+mn-cs"/>
                  </a:endParaRPr>
                </a:p>
              </p:txBody>
            </p:sp>
            <p:sp>
              <p:nvSpPr>
                <p:cNvPr id="226" name="橢圓 225"/>
                <p:cNvSpPr/>
                <p:nvPr/>
              </p:nvSpPr>
              <p:spPr>
                <a:xfrm>
                  <a:off x="2368400" y="5864437"/>
                  <a:ext cx="361381" cy="361427"/>
                </a:xfrm>
                <a:prstGeom prst="ellipse">
                  <a:avLst/>
                </a:prstGeom>
                <a:solidFill>
                  <a:srgbClr val="C00000"/>
                </a:solidFill>
                <a:ln w="19050"/>
              </p:spPr>
              <p:style>
                <a:lnRef idx="2">
                  <a:schemeClr val="dk1">
                    <a:shade val="50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Microsoft YaHei"/>
                    <a:ea typeface="微軟正黑體 Light"/>
                    <a:cs typeface="+mn-cs"/>
                  </a:endParaRPr>
                </a:p>
              </p:txBody>
            </p:sp>
            <p:sp>
              <p:nvSpPr>
                <p:cNvPr id="227" name="橢圓 226"/>
                <p:cNvSpPr/>
                <p:nvPr/>
              </p:nvSpPr>
              <p:spPr>
                <a:xfrm>
                  <a:off x="834222" y="5359339"/>
                  <a:ext cx="361381" cy="361427"/>
                </a:xfrm>
                <a:prstGeom prst="ellipse">
                  <a:avLst/>
                </a:prstGeom>
                <a:solidFill>
                  <a:schemeClr val="bg1"/>
                </a:solidFill>
                <a:ln w="19050"/>
              </p:spPr>
              <p:style>
                <a:lnRef idx="2">
                  <a:schemeClr val="dk1">
                    <a:shade val="50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Microsoft YaHei"/>
                    <a:ea typeface="微軟正黑體 Light"/>
                    <a:cs typeface="+mn-cs"/>
                  </a:endParaRPr>
                </a:p>
              </p:txBody>
            </p:sp>
            <p:sp>
              <p:nvSpPr>
                <p:cNvPr id="228" name="橢圓 227"/>
                <p:cNvSpPr/>
                <p:nvPr/>
              </p:nvSpPr>
              <p:spPr>
                <a:xfrm>
                  <a:off x="834222" y="5864437"/>
                  <a:ext cx="361381" cy="361427"/>
                </a:xfrm>
                <a:prstGeom prst="ellipse">
                  <a:avLst/>
                </a:prstGeom>
                <a:solidFill>
                  <a:schemeClr val="bg1"/>
                </a:solidFill>
                <a:ln w="19050"/>
              </p:spPr>
              <p:style>
                <a:lnRef idx="2">
                  <a:schemeClr val="dk1">
                    <a:shade val="50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Microsoft YaHei"/>
                    <a:ea typeface="微軟正黑體 Light"/>
                    <a:cs typeface="+mn-cs"/>
                  </a:endParaRPr>
                </a:p>
              </p:txBody>
            </p:sp>
            <p:sp>
              <p:nvSpPr>
                <p:cNvPr id="206" name="矩形 205"/>
                <p:cNvSpPr/>
                <p:nvPr/>
              </p:nvSpPr>
              <p:spPr>
                <a:xfrm>
                  <a:off x="781980" y="5316838"/>
                  <a:ext cx="994399" cy="960525"/>
                </a:xfrm>
                <a:prstGeom prst="rect">
                  <a:avLst/>
                </a:prstGeom>
                <a:noFill/>
                <a:ln w="19050">
                  <a:solidFill>
                    <a:schemeClr val="bg1">
                      <a:lumMod val="85000"/>
                    </a:schemeClr>
                  </a:solidFill>
                  <a:prstDash val="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Microsoft YaHei"/>
                    <a:ea typeface="微軟正黑體 Light"/>
                    <a:cs typeface="+mn-cs"/>
                  </a:endParaRPr>
                </a:p>
              </p:txBody>
            </p:sp>
            <p:sp>
              <p:nvSpPr>
                <p:cNvPr id="207" name="矩形 206"/>
                <p:cNvSpPr/>
                <p:nvPr/>
              </p:nvSpPr>
              <p:spPr>
                <a:xfrm>
                  <a:off x="1796989" y="5316838"/>
                  <a:ext cx="994399" cy="960525"/>
                </a:xfrm>
                <a:prstGeom prst="rect">
                  <a:avLst/>
                </a:prstGeom>
                <a:noFill/>
                <a:ln w="19050">
                  <a:solidFill>
                    <a:schemeClr val="bg1">
                      <a:lumMod val="85000"/>
                    </a:schemeClr>
                  </a:solidFill>
                  <a:prstDash val="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Microsoft YaHei"/>
                    <a:ea typeface="微軟正黑體 Light"/>
                    <a:cs typeface="+mn-cs"/>
                  </a:endParaRPr>
                </a:p>
              </p:txBody>
            </p:sp>
            <p:grpSp>
              <p:nvGrpSpPr>
                <p:cNvPr id="5" name="群組 4"/>
                <p:cNvGrpSpPr/>
                <p:nvPr/>
              </p:nvGrpSpPr>
              <p:grpSpPr>
                <a:xfrm>
                  <a:off x="2811998" y="5316838"/>
                  <a:ext cx="994399" cy="960525"/>
                  <a:chOff x="2811998" y="5316838"/>
                  <a:chExt cx="994399" cy="960525"/>
                </a:xfrm>
              </p:grpSpPr>
              <p:grpSp>
                <p:nvGrpSpPr>
                  <p:cNvPr id="4" name="群組 3"/>
                  <p:cNvGrpSpPr/>
                  <p:nvPr/>
                </p:nvGrpSpPr>
                <p:grpSpPr>
                  <a:xfrm>
                    <a:off x="2866620" y="5359339"/>
                    <a:ext cx="872773" cy="866525"/>
                    <a:chOff x="2866620" y="5359339"/>
                    <a:chExt cx="872773" cy="866525"/>
                  </a:xfrm>
                </p:grpSpPr>
                <p:sp>
                  <p:nvSpPr>
                    <p:cNvPr id="217" name="橢圓 216"/>
                    <p:cNvSpPr/>
                    <p:nvPr/>
                  </p:nvSpPr>
                  <p:spPr>
                    <a:xfrm>
                      <a:off x="3378012" y="5359339"/>
                      <a:ext cx="361381" cy="361427"/>
                    </a:xfrm>
                    <a:prstGeom prst="ellipse">
                      <a:avLst/>
                    </a:prstGeom>
                    <a:solidFill>
                      <a:srgbClr val="C00000"/>
                    </a:solidFill>
                    <a:ln w="19050"/>
                  </p:spPr>
                  <p:style>
                    <a:lnRef idx="2">
                      <a:schemeClr val="dk1">
                        <a:shade val="50000"/>
                      </a:schemeClr>
                    </a:lnRef>
                    <a:fillRef idx="1">
                      <a:schemeClr val="dk1"/>
                    </a:fillRef>
                    <a:effectRef idx="0">
                      <a:schemeClr val="dk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TW" altLang="en-US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Microsoft YaHei"/>
                        <a:ea typeface="微軟正黑體 Light"/>
                        <a:cs typeface="+mn-cs"/>
                      </a:endParaRPr>
                    </a:p>
                  </p:txBody>
                </p:sp>
                <p:sp>
                  <p:nvSpPr>
                    <p:cNvPr id="218" name="橢圓 217"/>
                    <p:cNvSpPr/>
                    <p:nvPr/>
                  </p:nvSpPr>
                  <p:spPr>
                    <a:xfrm>
                      <a:off x="3378012" y="5864437"/>
                      <a:ext cx="361381" cy="361427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 w="19050"/>
                  </p:spPr>
                  <p:style>
                    <a:lnRef idx="2">
                      <a:schemeClr val="dk1">
                        <a:shade val="50000"/>
                      </a:schemeClr>
                    </a:lnRef>
                    <a:fillRef idx="1">
                      <a:schemeClr val="dk1"/>
                    </a:fillRef>
                    <a:effectRef idx="0">
                      <a:schemeClr val="dk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TW" altLang="en-US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Microsoft YaHei"/>
                        <a:ea typeface="微軟正黑體 Light"/>
                        <a:cs typeface="+mn-cs"/>
                      </a:endParaRPr>
                    </a:p>
                  </p:txBody>
                </p:sp>
                <p:sp>
                  <p:nvSpPr>
                    <p:cNvPr id="219" name="橢圓 218"/>
                    <p:cNvSpPr/>
                    <p:nvPr/>
                  </p:nvSpPr>
                  <p:spPr>
                    <a:xfrm>
                      <a:off x="2866620" y="5359339"/>
                      <a:ext cx="361381" cy="361427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 w="19050"/>
                  </p:spPr>
                  <p:style>
                    <a:lnRef idx="2">
                      <a:schemeClr val="dk1">
                        <a:shade val="50000"/>
                      </a:schemeClr>
                    </a:lnRef>
                    <a:fillRef idx="1">
                      <a:schemeClr val="dk1"/>
                    </a:fillRef>
                    <a:effectRef idx="0">
                      <a:schemeClr val="dk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TW" altLang="en-US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Microsoft YaHei"/>
                        <a:ea typeface="微軟正黑體 Light"/>
                        <a:cs typeface="+mn-cs"/>
                      </a:endParaRPr>
                    </a:p>
                  </p:txBody>
                </p:sp>
                <p:sp>
                  <p:nvSpPr>
                    <p:cNvPr id="220" name="橢圓 219"/>
                    <p:cNvSpPr/>
                    <p:nvPr/>
                  </p:nvSpPr>
                  <p:spPr>
                    <a:xfrm>
                      <a:off x="2866620" y="5864437"/>
                      <a:ext cx="361381" cy="361427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 w="19050"/>
                  </p:spPr>
                  <p:style>
                    <a:lnRef idx="2">
                      <a:schemeClr val="dk1">
                        <a:shade val="50000"/>
                      </a:schemeClr>
                    </a:lnRef>
                    <a:fillRef idx="1">
                      <a:schemeClr val="dk1"/>
                    </a:fillRef>
                    <a:effectRef idx="0">
                      <a:schemeClr val="dk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TW" altLang="en-US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Microsoft YaHei"/>
                        <a:ea typeface="微軟正黑體 Light"/>
                        <a:cs typeface="+mn-cs"/>
                      </a:endParaRPr>
                    </a:p>
                  </p:txBody>
                </p:sp>
              </p:grpSp>
              <p:sp>
                <p:nvSpPr>
                  <p:cNvPr id="208" name="矩形 207"/>
                  <p:cNvSpPr/>
                  <p:nvPr/>
                </p:nvSpPr>
                <p:spPr>
                  <a:xfrm>
                    <a:off x="2811998" y="5316838"/>
                    <a:ext cx="994399" cy="960525"/>
                  </a:xfrm>
                  <a:prstGeom prst="rect">
                    <a:avLst/>
                  </a:prstGeom>
                  <a:noFill/>
                  <a:ln w="19050">
                    <a:solidFill>
                      <a:schemeClr val="bg1">
                        <a:lumMod val="85000"/>
                      </a:schemeClr>
                    </a:solidFill>
                    <a:prstDash val="dash"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TW" alt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Microsoft YaHei"/>
                      <a:ea typeface="微軟正黑體 Light"/>
                      <a:cs typeface="+mn-cs"/>
                    </a:endParaRPr>
                  </a:p>
                </p:txBody>
              </p:sp>
            </p:grpSp>
            <p:grpSp>
              <p:nvGrpSpPr>
                <p:cNvPr id="112" name="群組 111"/>
                <p:cNvGrpSpPr/>
                <p:nvPr/>
              </p:nvGrpSpPr>
              <p:grpSpPr>
                <a:xfrm>
                  <a:off x="3827007" y="5310393"/>
                  <a:ext cx="994399" cy="960525"/>
                  <a:chOff x="2811998" y="5316838"/>
                  <a:chExt cx="994399" cy="960525"/>
                </a:xfrm>
              </p:grpSpPr>
              <p:grpSp>
                <p:nvGrpSpPr>
                  <p:cNvPr id="113" name="群組 112"/>
                  <p:cNvGrpSpPr/>
                  <p:nvPr/>
                </p:nvGrpSpPr>
                <p:grpSpPr>
                  <a:xfrm>
                    <a:off x="2866620" y="5359339"/>
                    <a:ext cx="872773" cy="866525"/>
                    <a:chOff x="2866620" y="5359339"/>
                    <a:chExt cx="872773" cy="866525"/>
                  </a:xfrm>
                </p:grpSpPr>
                <p:sp>
                  <p:nvSpPr>
                    <p:cNvPr id="115" name="橢圓 114"/>
                    <p:cNvSpPr/>
                    <p:nvPr/>
                  </p:nvSpPr>
                  <p:spPr>
                    <a:xfrm>
                      <a:off x="3378012" y="5359339"/>
                      <a:ext cx="361381" cy="361427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 w="19050"/>
                  </p:spPr>
                  <p:style>
                    <a:lnRef idx="2">
                      <a:schemeClr val="dk1">
                        <a:shade val="50000"/>
                      </a:schemeClr>
                    </a:lnRef>
                    <a:fillRef idx="1">
                      <a:schemeClr val="dk1"/>
                    </a:fillRef>
                    <a:effectRef idx="0">
                      <a:schemeClr val="dk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TW" altLang="en-US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Microsoft YaHei"/>
                        <a:ea typeface="微軟正黑體 Light"/>
                        <a:cs typeface="+mn-cs"/>
                      </a:endParaRPr>
                    </a:p>
                  </p:txBody>
                </p:sp>
                <p:sp>
                  <p:nvSpPr>
                    <p:cNvPr id="116" name="橢圓 115"/>
                    <p:cNvSpPr/>
                    <p:nvPr/>
                  </p:nvSpPr>
                  <p:spPr>
                    <a:xfrm>
                      <a:off x="3378012" y="5864437"/>
                      <a:ext cx="361381" cy="361427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 w="19050"/>
                  </p:spPr>
                  <p:style>
                    <a:lnRef idx="2">
                      <a:schemeClr val="dk1">
                        <a:shade val="50000"/>
                      </a:schemeClr>
                    </a:lnRef>
                    <a:fillRef idx="1">
                      <a:schemeClr val="dk1"/>
                    </a:fillRef>
                    <a:effectRef idx="0">
                      <a:schemeClr val="dk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TW" altLang="en-US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Microsoft YaHei"/>
                        <a:ea typeface="微軟正黑體 Light"/>
                        <a:cs typeface="+mn-cs"/>
                      </a:endParaRPr>
                    </a:p>
                  </p:txBody>
                </p:sp>
                <p:sp>
                  <p:nvSpPr>
                    <p:cNvPr id="117" name="橢圓 116"/>
                    <p:cNvSpPr/>
                    <p:nvPr/>
                  </p:nvSpPr>
                  <p:spPr>
                    <a:xfrm>
                      <a:off x="2866620" y="5359339"/>
                      <a:ext cx="361381" cy="361427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 w="19050"/>
                  </p:spPr>
                  <p:style>
                    <a:lnRef idx="2">
                      <a:schemeClr val="dk1">
                        <a:shade val="50000"/>
                      </a:schemeClr>
                    </a:lnRef>
                    <a:fillRef idx="1">
                      <a:schemeClr val="dk1"/>
                    </a:fillRef>
                    <a:effectRef idx="0">
                      <a:schemeClr val="dk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TW" altLang="en-US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Microsoft YaHei"/>
                        <a:ea typeface="微軟正黑體 Light"/>
                        <a:cs typeface="+mn-cs"/>
                      </a:endParaRPr>
                    </a:p>
                  </p:txBody>
                </p:sp>
                <p:sp>
                  <p:nvSpPr>
                    <p:cNvPr id="118" name="橢圓 117"/>
                    <p:cNvSpPr/>
                    <p:nvPr/>
                  </p:nvSpPr>
                  <p:spPr>
                    <a:xfrm>
                      <a:off x="2866620" y="5864437"/>
                      <a:ext cx="361381" cy="361427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 w="19050"/>
                  </p:spPr>
                  <p:style>
                    <a:lnRef idx="2">
                      <a:schemeClr val="dk1">
                        <a:shade val="50000"/>
                      </a:schemeClr>
                    </a:lnRef>
                    <a:fillRef idx="1">
                      <a:schemeClr val="dk1"/>
                    </a:fillRef>
                    <a:effectRef idx="0">
                      <a:schemeClr val="dk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TW" altLang="en-US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Microsoft YaHei"/>
                        <a:ea typeface="微軟正黑體 Light"/>
                        <a:cs typeface="+mn-cs"/>
                      </a:endParaRPr>
                    </a:p>
                  </p:txBody>
                </p:sp>
              </p:grpSp>
              <p:sp>
                <p:nvSpPr>
                  <p:cNvPr id="114" name="矩形 113"/>
                  <p:cNvSpPr/>
                  <p:nvPr/>
                </p:nvSpPr>
                <p:spPr>
                  <a:xfrm>
                    <a:off x="2811998" y="5316838"/>
                    <a:ext cx="994399" cy="960525"/>
                  </a:xfrm>
                  <a:prstGeom prst="rect">
                    <a:avLst/>
                  </a:prstGeom>
                  <a:noFill/>
                  <a:ln w="19050">
                    <a:solidFill>
                      <a:schemeClr val="bg1">
                        <a:lumMod val="85000"/>
                      </a:schemeClr>
                    </a:solidFill>
                    <a:prstDash val="dash"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TW" alt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Microsoft YaHei"/>
                      <a:ea typeface="微軟正黑體 Light"/>
                      <a:cs typeface="+mn-cs"/>
                    </a:endParaRPr>
                  </a:p>
                </p:txBody>
              </p:sp>
            </p:grpSp>
          </p:grpSp>
          <p:grpSp>
            <p:nvGrpSpPr>
              <p:cNvPr id="126" name="群組 125"/>
              <p:cNvGrpSpPr/>
              <p:nvPr/>
            </p:nvGrpSpPr>
            <p:grpSpPr>
              <a:xfrm>
                <a:off x="780855" y="6293072"/>
                <a:ext cx="4039426" cy="966970"/>
                <a:chOff x="781980" y="5310393"/>
                <a:chExt cx="4039426" cy="966970"/>
              </a:xfrm>
            </p:grpSpPr>
            <p:sp>
              <p:nvSpPr>
                <p:cNvPr id="127" name="橢圓 126"/>
                <p:cNvSpPr/>
                <p:nvPr/>
              </p:nvSpPr>
              <p:spPr>
                <a:xfrm>
                  <a:off x="1345615" y="5359339"/>
                  <a:ext cx="361381" cy="361427"/>
                </a:xfrm>
                <a:prstGeom prst="ellipse">
                  <a:avLst/>
                </a:prstGeom>
                <a:solidFill>
                  <a:schemeClr val="bg1"/>
                </a:solidFill>
                <a:ln w="19050"/>
              </p:spPr>
              <p:style>
                <a:lnRef idx="2">
                  <a:schemeClr val="dk1">
                    <a:shade val="50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Microsoft YaHei"/>
                    <a:ea typeface="微軟正黑體 Light"/>
                    <a:cs typeface="+mn-cs"/>
                  </a:endParaRPr>
                </a:p>
              </p:txBody>
            </p:sp>
            <p:sp>
              <p:nvSpPr>
                <p:cNvPr id="128" name="橢圓 127"/>
                <p:cNvSpPr/>
                <p:nvPr/>
              </p:nvSpPr>
              <p:spPr>
                <a:xfrm>
                  <a:off x="1857008" y="5359339"/>
                  <a:ext cx="361381" cy="361427"/>
                </a:xfrm>
                <a:prstGeom prst="ellipse">
                  <a:avLst/>
                </a:prstGeom>
                <a:solidFill>
                  <a:schemeClr val="bg1"/>
                </a:solidFill>
                <a:ln w="19050"/>
              </p:spPr>
              <p:style>
                <a:lnRef idx="2">
                  <a:schemeClr val="dk1">
                    <a:shade val="50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Microsoft YaHei"/>
                    <a:ea typeface="微軟正黑體 Light"/>
                    <a:cs typeface="+mn-cs"/>
                  </a:endParaRPr>
                </a:p>
              </p:txBody>
            </p:sp>
            <p:sp>
              <p:nvSpPr>
                <p:cNvPr id="129" name="橢圓 128"/>
                <p:cNvSpPr/>
                <p:nvPr/>
              </p:nvSpPr>
              <p:spPr>
                <a:xfrm>
                  <a:off x="2368400" y="5359339"/>
                  <a:ext cx="361381" cy="361427"/>
                </a:xfrm>
                <a:prstGeom prst="ellipse">
                  <a:avLst/>
                </a:prstGeom>
                <a:solidFill>
                  <a:schemeClr val="bg1"/>
                </a:solidFill>
                <a:ln w="19050"/>
              </p:spPr>
              <p:style>
                <a:lnRef idx="2">
                  <a:schemeClr val="dk1">
                    <a:shade val="50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Microsoft YaHei"/>
                    <a:ea typeface="微軟正黑體 Light"/>
                    <a:cs typeface="+mn-cs"/>
                  </a:endParaRPr>
                </a:p>
              </p:txBody>
            </p:sp>
            <p:sp>
              <p:nvSpPr>
                <p:cNvPr id="130" name="橢圓 129"/>
                <p:cNvSpPr/>
                <p:nvPr/>
              </p:nvSpPr>
              <p:spPr>
                <a:xfrm>
                  <a:off x="1345615" y="5864437"/>
                  <a:ext cx="361381" cy="361427"/>
                </a:xfrm>
                <a:prstGeom prst="ellipse">
                  <a:avLst/>
                </a:prstGeom>
                <a:solidFill>
                  <a:schemeClr val="bg1"/>
                </a:solidFill>
                <a:ln w="19050"/>
              </p:spPr>
              <p:style>
                <a:lnRef idx="2">
                  <a:schemeClr val="dk1">
                    <a:shade val="50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Microsoft YaHei"/>
                    <a:ea typeface="微軟正黑體 Light"/>
                    <a:cs typeface="+mn-cs"/>
                  </a:endParaRPr>
                </a:p>
              </p:txBody>
            </p:sp>
            <p:sp>
              <p:nvSpPr>
                <p:cNvPr id="131" name="橢圓 130"/>
                <p:cNvSpPr/>
                <p:nvPr/>
              </p:nvSpPr>
              <p:spPr>
                <a:xfrm>
                  <a:off x="1857008" y="5864437"/>
                  <a:ext cx="361381" cy="361427"/>
                </a:xfrm>
                <a:prstGeom prst="ellipse">
                  <a:avLst/>
                </a:prstGeom>
                <a:solidFill>
                  <a:schemeClr val="bg1"/>
                </a:solidFill>
                <a:ln w="19050"/>
              </p:spPr>
              <p:style>
                <a:lnRef idx="2">
                  <a:schemeClr val="dk1">
                    <a:shade val="50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Microsoft YaHei"/>
                    <a:ea typeface="微軟正黑體 Light"/>
                    <a:cs typeface="+mn-cs"/>
                  </a:endParaRPr>
                </a:p>
              </p:txBody>
            </p:sp>
            <p:sp>
              <p:nvSpPr>
                <p:cNvPr id="132" name="橢圓 131"/>
                <p:cNvSpPr/>
                <p:nvPr/>
              </p:nvSpPr>
              <p:spPr>
                <a:xfrm>
                  <a:off x="2368400" y="5864437"/>
                  <a:ext cx="361381" cy="361427"/>
                </a:xfrm>
                <a:prstGeom prst="ellipse">
                  <a:avLst/>
                </a:prstGeom>
                <a:solidFill>
                  <a:srgbClr val="C00000"/>
                </a:solidFill>
                <a:ln w="19050"/>
              </p:spPr>
              <p:style>
                <a:lnRef idx="2">
                  <a:schemeClr val="dk1">
                    <a:shade val="50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Microsoft YaHei"/>
                    <a:ea typeface="微軟正黑體 Light"/>
                    <a:cs typeface="+mn-cs"/>
                  </a:endParaRPr>
                </a:p>
              </p:txBody>
            </p:sp>
            <p:sp>
              <p:nvSpPr>
                <p:cNvPr id="133" name="橢圓 132"/>
                <p:cNvSpPr/>
                <p:nvPr/>
              </p:nvSpPr>
              <p:spPr>
                <a:xfrm>
                  <a:off x="834222" y="5359339"/>
                  <a:ext cx="361381" cy="361427"/>
                </a:xfrm>
                <a:prstGeom prst="ellipse">
                  <a:avLst/>
                </a:prstGeom>
                <a:solidFill>
                  <a:schemeClr val="bg1"/>
                </a:solidFill>
                <a:ln w="19050"/>
              </p:spPr>
              <p:style>
                <a:lnRef idx="2">
                  <a:schemeClr val="dk1">
                    <a:shade val="50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Microsoft YaHei"/>
                    <a:ea typeface="微軟正黑體 Light"/>
                    <a:cs typeface="+mn-cs"/>
                  </a:endParaRPr>
                </a:p>
              </p:txBody>
            </p:sp>
            <p:sp>
              <p:nvSpPr>
                <p:cNvPr id="134" name="橢圓 133"/>
                <p:cNvSpPr/>
                <p:nvPr/>
              </p:nvSpPr>
              <p:spPr>
                <a:xfrm>
                  <a:off x="834222" y="5864437"/>
                  <a:ext cx="361381" cy="361427"/>
                </a:xfrm>
                <a:prstGeom prst="ellipse">
                  <a:avLst/>
                </a:prstGeom>
                <a:solidFill>
                  <a:schemeClr val="bg1"/>
                </a:solidFill>
                <a:ln w="19050"/>
              </p:spPr>
              <p:style>
                <a:lnRef idx="2">
                  <a:schemeClr val="dk1">
                    <a:shade val="50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Microsoft YaHei"/>
                    <a:ea typeface="微軟正黑體 Light"/>
                    <a:cs typeface="+mn-cs"/>
                  </a:endParaRPr>
                </a:p>
              </p:txBody>
            </p:sp>
            <p:sp>
              <p:nvSpPr>
                <p:cNvPr id="135" name="矩形 134"/>
                <p:cNvSpPr/>
                <p:nvPr/>
              </p:nvSpPr>
              <p:spPr>
                <a:xfrm>
                  <a:off x="781980" y="5316838"/>
                  <a:ext cx="994399" cy="960525"/>
                </a:xfrm>
                <a:prstGeom prst="rect">
                  <a:avLst/>
                </a:prstGeom>
                <a:noFill/>
                <a:ln w="19050">
                  <a:solidFill>
                    <a:schemeClr val="bg1">
                      <a:lumMod val="85000"/>
                    </a:schemeClr>
                  </a:solidFill>
                  <a:prstDash val="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Microsoft YaHei"/>
                    <a:ea typeface="微軟正黑體 Light"/>
                    <a:cs typeface="+mn-cs"/>
                  </a:endParaRPr>
                </a:p>
              </p:txBody>
            </p:sp>
            <p:sp>
              <p:nvSpPr>
                <p:cNvPr id="136" name="矩形 135"/>
                <p:cNvSpPr/>
                <p:nvPr/>
              </p:nvSpPr>
              <p:spPr>
                <a:xfrm>
                  <a:off x="1796989" y="5316838"/>
                  <a:ext cx="994399" cy="960525"/>
                </a:xfrm>
                <a:prstGeom prst="rect">
                  <a:avLst/>
                </a:prstGeom>
                <a:noFill/>
                <a:ln w="19050">
                  <a:solidFill>
                    <a:schemeClr val="bg1">
                      <a:lumMod val="85000"/>
                    </a:schemeClr>
                  </a:solidFill>
                  <a:prstDash val="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Microsoft YaHei"/>
                    <a:ea typeface="微軟正黑體 Light"/>
                    <a:cs typeface="+mn-cs"/>
                  </a:endParaRPr>
                </a:p>
              </p:txBody>
            </p:sp>
            <p:grpSp>
              <p:nvGrpSpPr>
                <p:cNvPr id="137" name="群組 136"/>
                <p:cNvGrpSpPr/>
                <p:nvPr/>
              </p:nvGrpSpPr>
              <p:grpSpPr>
                <a:xfrm>
                  <a:off x="2811998" y="5316838"/>
                  <a:ext cx="994399" cy="960525"/>
                  <a:chOff x="2811998" y="5316838"/>
                  <a:chExt cx="994399" cy="960525"/>
                </a:xfrm>
              </p:grpSpPr>
              <p:grpSp>
                <p:nvGrpSpPr>
                  <p:cNvPr id="145" name="群組 144"/>
                  <p:cNvGrpSpPr/>
                  <p:nvPr/>
                </p:nvGrpSpPr>
                <p:grpSpPr>
                  <a:xfrm>
                    <a:off x="2866620" y="5359339"/>
                    <a:ext cx="872773" cy="866525"/>
                    <a:chOff x="2866620" y="5359339"/>
                    <a:chExt cx="872773" cy="866525"/>
                  </a:xfrm>
                </p:grpSpPr>
                <p:sp>
                  <p:nvSpPr>
                    <p:cNvPr id="147" name="橢圓 146"/>
                    <p:cNvSpPr/>
                    <p:nvPr/>
                  </p:nvSpPr>
                  <p:spPr>
                    <a:xfrm>
                      <a:off x="3378012" y="5359339"/>
                      <a:ext cx="361381" cy="361427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 w="19050"/>
                  </p:spPr>
                  <p:style>
                    <a:lnRef idx="2">
                      <a:schemeClr val="dk1">
                        <a:shade val="50000"/>
                      </a:schemeClr>
                    </a:lnRef>
                    <a:fillRef idx="1">
                      <a:schemeClr val="dk1"/>
                    </a:fillRef>
                    <a:effectRef idx="0">
                      <a:schemeClr val="dk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TW" altLang="en-US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Microsoft YaHei"/>
                        <a:ea typeface="微軟正黑體 Light"/>
                        <a:cs typeface="+mn-cs"/>
                      </a:endParaRPr>
                    </a:p>
                  </p:txBody>
                </p:sp>
                <p:sp>
                  <p:nvSpPr>
                    <p:cNvPr id="148" name="橢圓 147"/>
                    <p:cNvSpPr/>
                    <p:nvPr/>
                  </p:nvSpPr>
                  <p:spPr>
                    <a:xfrm>
                      <a:off x="3378012" y="5864437"/>
                      <a:ext cx="361381" cy="361427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 w="19050"/>
                  </p:spPr>
                  <p:style>
                    <a:lnRef idx="2">
                      <a:schemeClr val="dk1">
                        <a:shade val="50000"/>
                      </a:schemeClr>
                    </a:lnRef>
                    <a:fillRef idx="1">
                      <a:schemeClr val="dk1"/>
                    </a:fillRef>
                    <a:effectRef idx="0">
                      <a:schemeClr val="dk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TW" altLang="en-US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Microsoft YaHei"/>
                        <a:ea typeface="微軟正黑體 Light"/>
                        <a:cs typeface="+mn-cs"/>
                      </a:endParaRPr>
                    </a:p>
                  </p:txBody>
                </p:sp>
                <p:sp>
                  <p:nvSpPr>
                    <p:cNvPr id="149" name="橢圓 148"/>
                    <p:cNvSpPr/>
                    <p:nvPr/>
                  </p:nvSpPr>
                  <p:spPr>
                    <a:xfrm>
                      <a:off x="2866620" y="5359339"/>
                      <a:ext cx="361381" cy="361427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 w="19050"/>
                  </p:spPr>
                  <p:style>
                    <a:lnRef idx="2">
                      <a:schemeClr val="dk1">
                        <a:shade val="50000"/>
                      </a:schemeClr>
                    </a:lnRef>
                    <a:fillRef idx="1">
                      <a:schemeClr val="dk1"/>
                    </a:fillRef>
                    <a:effectRef idx="0">
                      <a:schemeClr val="dk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TW" altLang="en-US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Microsoft YaHei"/>
                        <a:ea typeface="微軟正黑體 Light"/>
                        <a:cs typeface="+mn-cs"/>
                      </a:endParaRPr>
                    </a:p>
                  </p:txBody>
                </p:sp>
                <p:sp>
                  <p:nvSpPr>
                    <p:cNvPr id="150" name="橢圓 149"/>
                    <p:cNvSpPr/>
                    <p:nvPr/>
                  </p:nvSpPr>
                  <p:spPr>
                    <a:xfrm>
                      <a:off x="2866620" y="5864437"/>
                      <a:ext cx="361381" cy="361427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 w="19050"/>
                  </p:spPr>
                  <p:style>
                    <a:lnRef idx="2">
                      <a:schemeClr val="dk1">
                        <a:shade val="50000"/>
                      </a:schemeClr>
                    </a:lnRef>
                    <a:fillRef idx="1">
                      <a:schemeClr val="dk1"/>
                    </a:fillRef>
                    <a:effectRef idx="0">
                      <a:schemeClr val="dk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TW" altLang="en-US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Microsoft YaHei"/>
                        <a:ea typeface="微軟正黑體 Light"/>
                        <a:cs typeface="+mn-cs"/>
                      </a:endParaRPr>
                    </a:p>
                  </p:txBody>
                </p:sp>
              </p:grpSp>
              <p:sp>
                <p:nvSpPr>
                  <p:cNvPr id="146" name="矩形 145"/>
                  <p:cNvSpPr/>
                  <p:nvPr/>
                </p:nvSpPr>
                <p:spPr>
                  <a:xfrm>
                    <a:off x="2811998" y="5316838"/>
                    <a:ext cx="994399" cy="960525"/>
                  </a:xfrm>
                  <a:prstGeom prst="rect">
                    <a:avLst/>
                  </a:prstGeom>
                  <a:noFill/>
                  <a:ln w="19050">
                    <a:solidFill>
                      <a:schemeClr val="bg1">
                        <a:lumMod val="85000"/>
                      </a:schemeClr>
                    </a:solidFill>
                    <a:prstDash val="dash"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TW" alt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Microsoft YaHei"/>
                      <a:ea typeface="微軟正黑體 Light"/>
                      <a:cs typeface="+mn-cs"/>
                    </a:endParaRPr>
                  </a:p>
                </p:txBody>
              </p:sp>
            </p:grpSp>
            <p:grpSp>
              <p:nvGrpSpPr>
                <p:cNvPr id="138" name="群組 137"/>
                <p:cNvGrpSpPr/>
                <p:nvPr/>
              </p:nvGrpSpPr>
              <p:grpSpPr>
                <a:xfrm>
                  <a:off x="3827007" y="5310393"/>
                  <a:ext cx="994399" cy="960525"/>
                  <a:chOff x="2811998" y="5316838"/>
                  <a:chExt cx="994399" cy="960525"/>
                </a:xfrm>
              </p:grpSpPr>
              <p:grpSp>
                <p:nvGrpSpPr>
                  <p:cNvPr id="139" name="群組 138"/>
                  <p:cNvGrpSpPr/>
                  <p:nvPr/>
                </p:nvGrpSpPr>
                <p:grpSpPr>
                  <a:xfrm>
                    <a:off x="2866620" y="5359339"/>
                    <a:ext cx="872773" cy="866525"/>
                    <a:chOff x="2866620" y="5359339"/>
                    <a:chExt cx="872773" cy="866525"/>
                  </a:xfrm>
                </p:grpSpPr>
                <p:sp>
                  <p:nvSpPr>
                    <p:cNvPr id="141" name="橢圓 140"/>
                    <p:cNvSpPr/>
                    <p:nvPr/>
                  </p:nvSpPr>
                  <p:spPr>
                    <a:xfrm>
                      <a:off x="3378012" y="5359339"/>
                      <a:ext cx="361381" cy="361427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 w="19050"/>
                  </p:spPr>
                  <p:style>
                    <a:lnRef idx="2">
                      <a:schemeClr val="dk1">
                        <a:shade val="50000"/>
                      </a:schemeClr>
                    </a:lnRef>
                    <a:fillRef idx="1">
                      <a:schemeClr val="dk1"/>
                    </a:fillRef>
                    <a:effectRef idx="0">
                      <a:schemeClr val="dk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TW" altLang="en-US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Microsoft YaHei"/>
                        <a:ea typeface="微軟正黑體 Light"/>
                        <a:cs typeface="+mn-cs"/>
                      </a:endParaRPr>
                    </a:p>
                  </p:txBody>
                </p:sp>
                <p:sp>
                  <p:nvSpPr>
                    <p:cNvPr id="142" name="橢圓 141"/>
                    <p:cNvSpPr/>
                    <p:nvPr/>
                  </p:nvSpPr>
                  <p:spPr>
                    <a:xfrm>
                      <a:off x="3378012" y="5864437"/>
                      <a:ext cx="361381" cy="361427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 w="19050"/>
                  </p:spPr>
                  <p:style>
                    <a:lnRef idx="2">
                      <a:schemeClr val="dk1">
                        <a:shade val="50000"/>
                      </a:schemeClr>
                    </a:lnRef>
                    <a:fillRef idx="1">
                      <a:schemeClr val="dk1"/>
                    </a:fillRef>
                    <a:effectRef idx="0">
                      <a:schemeClr val="dk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TW" altLang="en-US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Microsoft YaHei"/>
                        <a:ea typeface="微軟正黑體 Light"/>
                        <a:cs typeface="+mn-cs"/>
                      </a:endParaRPr>
                    </a:p>
                  </p:txBody>
                </p:sp>
                <p:sp>
                  <p:nvSpPr>
                    <p:cNvPr id="143" name="橢圓 142"/>
                    <p:cNvSpPr/>
                    <p:nvPr/>
                  </p:nvSpPr>
                  <p:spPr>
                    <a:xfrm>
                      <a:off x="2866620" y="5359339"/>
                      <a:ext cx="361381" cy="361427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 w="19050"/>
                  </p:spPr>
                  <p:style>
                    <a:lnRef idx="2">
                      <a:schemeClr val="dk1">
                        <a:shade val="50000"/>
                      </a:schemeClr>
                    </a:lnRef>
                    <a:fillRef idx="1">
                      <a:schemeClr val="dk1"/>
                    </a:fillRef>
                    <a:effectRef idx="0">
                      <a:schemeClr val="dk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TW" altLang="en-US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Microsoft YaHei"/>
                        <a:ea typeface="微軟正黑體 Light"/>
                        <a:cs typeface="+mn-cs"/>
                      </a:endParaRPr>
                    </a:p>
                  </p:txBody>
                </p:sp>
                <p:sp>
                  <p:nvSpPr>
                    <p:cNvPr id="144" name="橢圓 143"/>
                    <p:cNvSpPr/>
                    <p:nvPr/>
                  </p:nvSpPr>
                  <p:spPr>
                    <a:xfrm>
                      <a:off x="2866620" y="5864437"/>
                      <a:ext cx="361381" cy="361427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 w="19050"/>
                  </p:spPr>
                  <p:style>
                    <a:lnRef idx="2">
                      <a:schemeClr val="dk1">
                        <a:shade val="50000"/>
                      </a:schemeClr>
                    </a:lnRef>
                    <a:fillRef idx="1">
                      <a:schemeClr val="dk1"/>
                    </a:fillRef>
                    <a:effectRef idx="0">
                      <a:schemeClr val="dk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TW" altLang="en-US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Microsoft YaHei"/>
                        <a:ea typeface="微軟正黑體 Light"/>
                        <a:cs typeface="+mn-cs"/>
                      </a:endParaRPr>
                    </a:p>
                  </p:txBody>
                </p:sp>
              </p:grpSp>
              <p:sp>
                <p:nvSpPr>
                  <p:cNvPr id="140" name="矩形 139"/>
                  <p:cNvSpPr/>
                  <p:nvPr/>
                </p:nvSpPr>
                <p:spPr>
                  <a:xfrm>
                    <a:off x="2811998" y="5316838"/>
                    <a:ext cx="994399" cy="960525"/>
                  </a:xfrm>
                  <a:prstGeom prst="rect">
                    <a:avLst/>
                  </a:prstGeom>
                  <a:noFill/>
                  <a:ln w="19050">
                    <a:solidFill>
                      <a:schemeClr val="bg1">
                        <a:lumMod val="85000"/>
                      </a:schemeClr>
                    </a:solidFill>
                    <a:prstDash val="dash"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TW" alt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Microsoft YaHei"/>
                      <a:ea typeface="微軟正黑體 Light"/>
                      <a:cs typeface="+mn-cs"/>
                    </a:endParaRPr>
                  </a:p>
                </p:txBody>
              </p:sp>
            </p:grpSp>
          </p:grpSp>
        </p:grpSp>
      </p:grpSp>
      <p:grpSp>
        <p:nvGrpSpPr>
          <p:cNvPr id="12" name="群組 11"/>
          <p:cNvGrpSpPr/>
          <p:nvPr/>
        </p:nvGrpSpPr>
        <p:grpSpPr>
          <a:xfrm>
            <a:off x="4889289" y="2874331"/>
            <a:ext cx="3888000" cy="3888000"/>
            <a:chOff x="4669380" y="2930004"/>
            <a:chExt cx="3888000" cy="3888000"/>
          </a:xfrm>
        </p:grpSpPr>
        <p:sp>
          <p:nvSpPr>
            <p:cNvPr id="61" name="橢圓 60"/>
            <p:cNvSpPr/>
            <p:nvPr/>
          </p:nvSpPr>
          <p:spPr>
            <a:xfrm>
              <a:off x="4669380" y="2930004"/>
              <a:ext cx="3888000" cy="3888000"/>
            </a:xfrm>
            <a:prstGeom prst="ellipse">
              <a:avLst/>
            </a:prstGeom>
            <a:solidFill>
              <a:schemeClr val="accent5">
                <a:lumMod val="60000"/>
                <a:lumOff val="40000"/>
              </a:schemeClr>
            </a:solidFill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icrosoft YaHei"/>
                <a:ea typeface="微軟正黑體 Light"/>
                <a:cs typeface="+mn-cs"/>
              </a:endParaRPr>
            </a:p>
          </p:txBody>
        </p:sp>
        <p:grpSp>
          <p:nvGrpSpPr>
            <p:cNvPr id="11" name="群組 10"/>
            <p:cNvGrpSpPr/>
            <p:nvPr/>
          </p:nvGrpSpPr>
          <p:grpSpPr>
            <a:xfrm>
              <a:off x="4813380" y="3074004"/>
              <a:ext cx="3600000" cy="3600000"/>
              <a:chOff x="5071470" y="3239147"/>
              <a:chExt cx="4051847" cy="3945746"/>
            </a:xfrm>
          </p:grpSpPr>
          <p:grpSp>
            <p:nvGrpSpPr>
              <p:cNvPr id="63" name="群組 62"/>
              <p:cNvGrpSpPr/>
              <p:nvPr/>
            </p:nvGrpSpPr>
            <p:grpSpPr>
              <a:xfrm>
                <a:off x="5374751" y="3588765"/>
                <a:ext cx="2393778" cy="2336399"/>
                <a:chOff x="1754993" y="3520648"/>
                <a:chExt cx="2861560" cy="2792611"/>
              </a:xfrm>
            </p:grpSpPr>
            <p:grpSp>
              <p:nvGrpSpPr>
                <p:cNvPr id="78" name="群組 77"/>
                <p:cNvGrpSpPr/>
                <p:nvPr/>
              </p:nvGrpSpPr>
              <p:grpSpPr>
                <a:xfrm>
                  <a:off x="1754993" y="3520648"/>
                  <a:ext cx="1654654" cy="1639451"/>
                  <a:chOff x="1316040" y="1436184"/>
                  <a:chExt cx="1654654" cy="1639451"/>
                </a:xfrm>
              </p:grpSpPr>
              <p:sp>
                <p:nvSpPr>
                  <p:cNvPr id="103" name="橢圓 102"/>
                  <p:cNvSpPr/>
                  <p:nvPr/>
                </p:nvSpPr>
                <p:spPr>
                  <a:xfrm>
                    <a:off x="1316040" y="1436184"/>
                    <a:ext cx="432000" cy="432000"/>
                  </a:xfrm>
                  <a:prstGeom prst="ellipse">
                    <a:avLst/>
                  </a:prstGeom>
                  <a:solidFill>
                    <a:schemeClr val="bg1"/>
                  </a:solidFill>
                  <a:ln w="19050"/>
                </p:spPr>
                <p:style>
                  <a:lnRef idx="2">
                    <a:schemeClr val="dk1">
                      <a:shade val="50000"/>
                    </a:schemeClr>
                  </a:lnRef>
                  <a:fillRef idx="1">
                    <a:schemeClr val="dk1"/>
                  </a:fillRef>
                  <a:effectRef idx="0">
                    <a:schemeClr val="dk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TW" alt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Microsoft YaHei"/>
                      <a:ea typeface="微軟正黑體 Light"/>
                      <a:cs typeface="+mn-cs"/>
                    </a:endParaRPr>
                  </a:p>
                </p:txBody>
              </p:sp>
              <p:sp>
                <p:nvSpPr>
                  <p:cNvPr id="105" name="橢圓 104"/>
                  <p:cNvSpPr/>
                  <p:nvPr/>
                </p:nvSpPr>
                <p:spPr>
                  <a:xfrm>
                    <a:off x="2538694" y="1436184"/>
                    <a:ext cx="432000" cy="432000"/>
                  </a:xfrm>
                  <a:prstGeom prst="ellipse">
                    <a:avLst/>
                  </a:prstGeom>
                  <a:solidFill>
                    <a:schemeClr val="bg1"/>
                  </a:solidFill>
                  <a:ln w="19050"/>
                </p:spPr>
                <p:style>
                  <a:lnRef idx="2">
                    <a:schemeClr val="dk1">
                      <a:shade val="50000"/>
                    </a:schemeClr>
                  </a:lnRef>
                  <a:fillRef idx="1">
                    <a:schemeClr val="dk1"/>
                  </a:fillRef>
                  <a:effectRef idx="0">
                    <a:schemeClr val="dk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TW" alt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Microsoft YaHei"/>
                      <a:ea typeface="微軟正黑體 Light"/>
                      <a:cs typeface="+mn-cs"/>
                    </a:endParaRPr>
                  </a:p>
                </p:txBody>
              </p:sp>
              <p:sp>
                <p:nvSpPr>
                  <p:cNvPr id="109" name="橢圓 108"/>
                  <p:cNvSpPr/>
                  <p:nvPr/>
                </p:nvSpPr>
                <p:spPr>
                  <a:xfrm>
                    <a:off x="1316040" y="2643635"/>
                    <a:ext cx="432000" cy="432000"/>
                  </a:xfrm>
                  <a:prstGeom prst="ellipse">
                    <a:avLst/>
                  </a:prstGeom>
                  <a:solidFill>
                    <a:schemeClr val="bg1"/>
                  </a:solidFill>
                  <a:ln w="19050"/>
                </p:spPr>
                <p:style>
                  <a:lnRef idx="2">
                    <a:schemeClr val="dk1">
                      <a:shade val="50000"/>
                    </a:schemeClr>
                  </a:lnRef>
                  <a:fillRef idx="1">
                    <a:schemeClr val="dk1"/>
                  </a:fillRef>
                  <a:effectRef idx="0">
                    <a:schemeClr val="dk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TW" alt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Microsoft YaHei"/>
                      <a:ea typeface="微軟正黑體 Light"/>
                      <a:cs typeface="+mn-cs"/>
                    </a:endParaRPr>
                  </a:p>
                </p:txBody>
              </p:sp>
              <p:sp>
                <p:nvSpPr>
                  <p:cNvPr id="111" name="橢圓 110"/>
                  <p:cNvSpPr/>
                  <p:nvPr/>
                </p:nvSpPr>
                <p:spPr>
                  <a:xfrm>
                    <a:off x="2538694" y="2643635"/>
                    <a:ext cx="432000" cy="432000"/>
                  </a:xfrm>
                  <a:prstGeom prst="ellipse">
                    <a:avLst/>
                  </a:prstGeom>
                  <a:solidFill>
                    <a:schemeClr val="bg1"/>
                  </a:solidFill>
                  <a:ln w="19050"/>
                </p:spPr>
                <p:style>
                  <a:lnRef idx="2">
                    <a:schemeClr val="dk1">
                      <a:shade val="50000"/>
                    </a:schemeClr>
                  </a:lnRef>
                  <a:fillRef idx="1">
                    <a:schemeClr val="dk1"/>
                  </a:fillRef>
                  <a:effectRef idx="0">
                    <a:schemeClr val="dk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TW" alt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Microsoft YaHei"/>
                      <a:ea typeface="微軟正黑體 Light"/>
                      <a:cs typeface="+mn-cs"/>
                    </a:endParaRPr>
                  </a:p>
                </p:txBody>
              </p:sp>
            </p:grpSp>
            <p:grpSp>
              <p:nvGrpSpPr>
                <p:cNvPr id="79" name="群組 78"/>
                <p:cNvGrpSpPr/>
                <p:nvPr/>
              </p:nvGrpSpPr>
              <p:grpSpPr>
                <a:xfrm>
                  <a:off x="4184553" y="3520648"/>
                  <a:ext cx="432000" cy="1639451"/>
                  <a:chOff x="1316040" y="1436184"/>
                  <a:chExt cx="432000" cy="1639451"/>
                </a:xfrm>
              </p:grpSpPr>
              <p:sp>
                <p:nvSpPr>
                  <p:cNvPr id="93" name="橢圓 92"/>
                  <p:cNvSpPr/>
                  <p:nvPr/>
                </p:nvSpPr>
                <p:spPr>
                  <a:xfrm>
                    <a:off x="1316040" y="1436184"/>
                    <a:ext cx="432000" cy="432000"/>
                  </a:xfrm>
                  <a:prstGeom prst="ellipse">
                    <a:avLst/>
                  </a:prstGeom>
                  <a:solidFill>
                    <a:schemeClr val="bg1"/>
                  </a:solidFill>
                  <a:ln w="19050"/>
                </p:spPr>
                <p:style>
                  <a:lnRef idx="2">
                    <a:schemeClr val="dk1">
                      <a:shade val="50000"/>
                    </a:schemeClr>
                  </a:lnRef>
                  <a:fillRef idx="1">
                    <a:schemeClr val="dk1"/>
                  </a:fillRef>
                  <a:effectRef idx="0">
                    <a:schemeClr val="dk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TW" alt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Microsoft YaHei"/>
                      <a:ea typeface="微軟正黑體 Light"/>
                      <a:cs typeface="+mn-cs"/>
                    </a:endParaRPr>
                  </a:p>
                </p:txBody>
              </p:sp>
              <p:sp>
                <p:nvSpPr>
                  <p:cNvPr id="95" name="橢圓 94"/>
                  <p:cNvSpPr/>
                  <p:nvPr/>
                </p:nvSpPr>
                <p:spPr>
                  <a:xfrm>
                    <a:off x="1316040" y="2643635"/>
                    <a:ext cx="432000" cy="432000"/>
                  </a:xfrm>
                  <a:prstGeom prst="ellipse">
                    <a:avLst/>
                  </a:prstGeom>
                  <a:solidFill>
                    <a:schemeClr val="bg1"/>
                  </a:solidFill>
                  <a:ln w="19050"/>
                </p:spPr>
                <p:style>
                  <a:lnRef idx="2">
                    <a:schemeClr val="dk1">
                      <a:shade val="50000"/>
                    </a:schemeClr>
                  </a:lnRef>
                  <a:fillRef idx="1">
                    <a:schemeClr val="dk1"/>
                  </a:fillRef>
                  <a:effectRef idx="0">
                    <a:schemeClr val="dk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TW" alt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Microsoft YaHei"/>
                      <a:ea typeface="微軟正黑體 Light"/>
                      <a:cs typeface="+mn-cs"/>
                    </a:endParaRPr>
                  </a:p>
                </p:txBody>
              </p:sp>
            </p:grpSp>
            <p:sp>
              <p:nvSpPr>
                <p:cNvPr id="81" name="橢圓 80"/>
                <p:cNvSpPr/>
                <p:nvPr/>
              </p:nvSpPr>
              <p:spPr>
                <a:xfrm>
                  <a:off x="4184553" y="5881259"/>
                  <a:ext cx="432000" cy="432000"/>
                </a:xfrm>
                <a:prstGeom prst="ellipse">
                  <a:avLst/>
                </a:prstGeom>
                <a:solidFill>
                  <a:schemeClr val="bg1"/>
                </a:solidFill>
                <a:ln w="19050"/>
              </p:spPr>
              <p:style>
                <a:lnRef idx="2">
                  <a:schemeClr val="dk1">
                    <a:shade val="50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Microsoft YaHei"/>
                    <a:ea typeface="微軟正黑體 Light"/>
                    <a:cs typeface="+mn-cs"/>
                  </a:endParaRPr>
                </a:p>
              </p:txBody>
            </p:sp>
            <p:sp>
              <p:nvSpPr>
                <p:cNvPr id="87" name="橢圓 86"/>
                <p:cNvSpPr/>
                <p:nvPr/>
              </p:nvSpPr>
              <p:spPr>
                <a:xfrm>
                  <a:off x="1754993" y="5881259"/>
                  <a:ext cx="432000" cy="432000"/>
                </a:xfrm>
                <a:prstGeom prst="ellipse">
                  <a:avLst/>
                </a:prstGeom>
                <a:solidFill>
                  <a:schemeClr val="bg1"/>
                </a:solidFill>
                <a:ln w="19050"/>
              </p:spPr>
              <p:style>
                <a:lnRef idx="2">
                  <a:schemeClr val="dk1">
                    <a:shade val="50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Microsoft YaHei"/>
                    <a:ea typeface="微軟正黑體 Light"/>
                    <a:cs typeface="+mn-cs"/>
                  </a:endParaRPr>
                </a:p>
              </p:txBody>
            </p:sp>
            <p:sp>
              <p:nvSpPr>
                <p:cNvPr id="89" name="橢圓 88"/>
                <p:cNvSpPr/>
                <p:nvPr/>
              </p:nvSpPr>
              <p:spPr>
                <a:xfrm>
                  <a:off x="2977647" y="5881259"/>
                  <a:ext cx="432000" cy="432000"/>
                </a:xfrm>
                <a:prstGeom prst="ellipse">
                  <a:avLst/>
                </a:prstGeom>
                <a:solidFill>
                  <a:schemeClr val="bg1"/>
                </a:solidFill>
                <a:ln w="19050"/>
              </p:spPr>
              <p:style>
                <a:lnRef idx="2">
                  <a:schemeClr val="dk1">
                    <a:shade val="50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Microsoft YaHei"/>
                    <a:ea typeface="微軟正黑體 Light"/>
                    <a:cs typeface="+mn-cs"/>
                  </a:endParaRPr>
                </a:p>
              </p:txBody>
            </p:sp>
          </p:grpSp>
          <p:grpSp>
            <p:nvGrpSpPr>
              <p:cNvPr id="64" name="群組 63"/>
              <p:cNvGrpSpPr/>
              <p:nvPr/>
            </p:nvGrpSpPr>
            <p:grpSpPr>
              <a:xfrm>
                <a:off x="5071471" y="3239148"/>
                <a:ext cx="3024417" cy="960525"/>
                <a:chOff x="482600" y="1660569"/>
                <a:chExt cx="3615436" cy="1148080"/>
              </a:xfrm>
            </p:grpSpPr>
            <p:sp>
              <p:nvSpPr>
                <p:cNvPr id="75" name="矩形 74"/>
                <p:cNvSpPr/>
                <p:nvPr/>
              </p:nvSpPr>
              <p:spPr>
                <a:xfrm>
                  <a:off x="482600" y="1660569"/>
                  <a:ext cx="1188720" cy="1148080"/>
                </a:xfrm>
                <a:prstGeom prst="rect">
                  <a:avLst/>
                </a:prstGeom>
                <a:noFill/>
                <a:ln w="19050">
                  <a:solidFill>
                    <a:schemeClr val="bg1">
                      <a:lumMod val="85000"/>
                    </a:schemeClr>
                  </a:solidFill>
                  <a:prstDash val="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Microsoft YaHei"/>
                    <a:ea typeface="微軟正黑體 Light"/>
                    <a:cs typeface="+mn-cs"/>
                  </a:endParaRPr>
                </a:p>
              </p:txBody>
            </p:sp>
            <p:sp>
              <p:nvSpPr>
                <p:cNvPr id="76" name="矩形 75"/>
                <p:cNvSpPr/>
                <p:nvPr/>
              </p:nvSpPr>
              <p:spPr>
                <a:xfrm>
                  <a:off x="1695958" y="1660569"/>
                  <a:ext cx="1188720" cy="1148080"/>
                </a:xfrm>
                <a:prstGeom prst="rect">
                  <a:avLst/>
                </a:prstGeom>
                <a:noFill/>
                <a:ln w="19050">
                  <a:solidFill>
                    <a:schemeClr val="bg1">
                      <a:lumMod val="85000"/>
                    </a:schemeClr>
                  </a:solidFill>
                  <a:prstDash val="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Microsoft YaHei"/>
                    <a:ea typeface="微軟正黑體 Light"/>
                    <a:cs typeface="+mn-cs"/>
                  </a:endParaRPr>
                </a:p>
              </p:txBody>
            </p:sp>
            <p:sp>
              <p:nvSpPr>
                <p:cNvPr id="77" name="矩形 76"/>
                <p:cNvSpPr/>
                <p:nvPr/>
              </p:nvSpPr>
              <p:spPr>
                <a:xfrm>
                  <a:off x="2909316" y="1660569"/>
                  <a:ext cx="1188720" cy="1148080"/>
                </a:xfrm>
                <a:prstGeom prst="rect">
                  <a:avLst/>
                </a:prstGeom>
                <a:noFill/>
                <a:ln w="19050">
                  <a:solidFill>
                    <a:schemeClr val="bg1">
                      <a:lumMod val="85000"/>
                    </a:schemeClr>
                  </a:solidFill>
                  <a:prstDash val="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Microsoft YaHei"/>
                    <a:ea typeface="微軟正黑體 Light"/>
                    <a:cs typeface="+mn-cs"/>
                  </a:endParaRPr>
                </a:p>
              </p:txBody>
            </p:sp>
          </p:grpSp>
          <p:grpSp>
            <p:nvGrpSpPr>
              <p:cNvPr id="67" name="群組 66"/>
              <p:cNvGrpSpPr/>
              <p:nvPr/>
            </p:nvGrpSpPr>
            <p:grpSpPr>
              <a:xfrm>
                <a:off x="5071471" y="4249742"/>
                <a:ext cx="3024417" cy="960525"/>
                <a:chOff x="482600" y="1660569"/>
                <a:chExt cx="3615436" cy="1148080"/>
              </a:xfrm>
            </p:grpSpPr>
            <p:sp>
              <p:nvSpPr>
                <p:cNvPr id="72" name="矩形 71"/>
                <p:cNvSpPr/>
                <p:nvPr/>
              </p:nvSpPr>
              <p:spPr>
                <a:xfrm>
                  <a:off x="482600" y="1660569"/>
                  <a:ext cx="1188720" cy="1148080"/>
                </a:xfrm>
                <a:prstGeom prst="rect">
                  <a:avLst/>
                </a:prstGeom>
                <a:noFill/>
                <a:ln w="19050">
                  <a:solidFill>
                    <a:schemeClr val="bg1">
                      <a:lumMod val="85000"/>
                    </a:schemeClr>
                  </a:solidFill>
                  <a:prstDash val="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Microsoft YaHei"/>
                    <a:ea typeface="微軟正黑體 Light"/>
                    <a:cs typeface="+mn-cs"/>
                  </a:endParaRPr>
                </a:p>
              </p:txBody>
            </p:sp>
            <p:sp>
              <p:nvSpPr>
                <p:cNvPr id="73" name="矩形 72"/>
                <p:cNvSpPr/>
                <p:nvPr/>
              </p:nvSpPr>
              <p:spPr>
                <a:xfrm>
                  <a:off x="1695958" y="1660569"/>
                  <a:ext cx="1188720" cy="1148080"/>
                </a:xfrm>
                <a:prstGeom prst="rect">
                  <a:avLst/>
                </a:prstGeom>
                <a:noFill/>
                <a:ln w="19050">
                  <a:solidFill>
                    <a:schemeClr val="bg1">
                      <a:lumMod val="85000"/>
                    </a:schemeClr>
                  </a:solidFill>
                  <a:prstDash val="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Microsoft YaHei"/>
                    <a:ea typeface="微軟正黑體 Light"/>
                    <a:cs typeface="+mn-cs"/>
                  </a:endParaRPr>
                </a:p>
              </p:txBody>
            </p:sp>
            <p:sp>
              <p:nvSpPr>
                <p:cNvPr id="74" name="矩形 73"/>
                <p:cNvSpPr/>
                <p:nvPr/>
              </p:nvSpPr>
              <p:spPr>
                <a:xfrm>
                  <a:off x="2909316" y="1660569"/>
                  <a:ext cx="1188720" cy="1148080"/>
                </a:xfrm>
                <a:prstGeom prst="rect">
                  <a:avLst/>
                </a:prstGeom>
                <a:noFill/>
                <a:ln w="19050">
                  <a:solidFill>
                    <a:schemeClr val="bg1">
                      <a:lumMod val="85000"/>
                    </a:schemeClr>
                  </a:solidFill>
                  <a:prstDash val="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Microsoft YaHei"/>
                    <a:ea typeface="微軟正黑體 Light"/>
                    <a:cs typeface="+mn-cs"/>
                  </a:endParaRPr>
                </a:p>
              </p:txBody>
            </p:sp>
          </p:grpSp>
          <p:grpSp>
            <p:nvGrpSpPr>
              <p:cNvPr id="68" name="群組 67"/>
              <p:cNvGrpSpPr/>
              <p:nvPr/>
            </p:nvGrpSpPr>
            <p:grpSpPr>
              <a:xfrm>
                <a:off x="5071471" y="5237055"/>
                <a:ext cx="3024417" cy="960525"/>
                <a:chOff x="482600" y="1660569"/>
                <a:chExt cx="3615436" cy="1148080"/>
              </a:xfrm>
            </p:grpSpPr>
            <p:sp>
              <p:nvSpPr>
                <p:cNvPr id="69" name="矩形 68"/>
                <p:cNvSpPr/>
                <p:nvPr/>
              </p:nvSpPr>
              <p:spPr>
                <a:xfrm>
                  <a:off x="482600" y="1660569"/>
                  <a:ext cx="1188720" cy="1148080"/>
                </a:xfrm>
                <a:prstGeom prst="rect">
                  <a:avLst/>
                </a:prstGeom>
                <a:noFill/>
                <a:ln w="19050">
                  <a:solidFill>
                    <a:schemeClr val="bg1">
                      <a:lumMod val="85000"/>
                    </a:schemeClr>
                  </a:solidFill>
                  <a:prstDash val="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Microsoft YaHei"/>
                    <a:ea typeface="微軟正黑體 Light"/>
                    <a:cs typeface="+mn-cs"/>
                  </a:endParaRPr>
                </a:p>
              </p:txBody>
            </p:sp>
            <p:sp>
              <p:nvSpPr>
                <p:cNvPr id="70" name="矩形 69"/>
                <p:cNvSpPr/>
                <p:nvPr/>
              </p:nvSpPr>
              <p:spPr>
                <a:xfrm>
                  <a:off x="1695958" y="1660569"/>
                  <a:ext cx="1188720" cy="1148080"/>
                </a:xfrm>
                <a:prstGeom prst="rect">
                  <a:avLst/>
                </a:prstGeom>
                <a:noFill/>
                <a:ln w="19050">
                  <a:solidFill>
                    <a:schemeClr val="bg1">
                      <a:lumMod val="85000"/>
                    </a:schemeClr>
                  </a:solidFill>
                  <a:prstDash val="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Microsoft YaHei"/>
                    <a:ea typeface="微軟正黑體 Light"/>
                    <a:cs typeface="+mn-cs"/>
                  </a:endParaRPr>
                </a:p>
              </p:txBody>
            </p:sp>
            <p:sp>
              <p:nvSpPr>
                <p:cNvPr id="71" name="矩形 70"/>
                <p:cNvSpPr/>
                <p:nvPr/>
              </p:nvSpPr>
              <p:spPr>
                <a:xfrm>
                  <a:off x="2909316" y="1660569"/>
                  <a:ext cx="1188720" cy="1148080"/>
                </a:xfrm>
                <a:prstGeom prst="rect">
                  <a:avLst/>
                </a:prstGeom>
                <a:noFill/>
                <a:ln w="19050">
                  <a:solidFill>
                    <a:schemeClr val="bg1">
                      <a:lumMod val="85000"/>
                    </a:schemeClr>
                  </a:solidFill>
                  <a:prstDash val="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Microsoft YaHei"/>
                    <a:ea typeface="微軟正黑體 Light"/>
                    <a:cs typeface="+mn-cs"/>
                  </a:endParaRPr>
                </a:p>
              </p:txBody>
            </p:sp>
          </p:grpSp>
          <p:sp>
            <p:nvSpPr>
              <p:cNvPr id="155" name="橢圓 154"/>
              <p:cNvSpPr/>
              <p:nvPr/>
            </p:nvSpPr>
            <p:spPr>
              <a:xfrm>
                <a:off x="8435414" y="3594480"/>
                <a:ext cx="361381" cy="361427"/>
              </a:xfrm>
              <a:prstGeom prst="ellipse">
                <a:avLst/>
              </a:prstGeom>
              <a:solidFill>
                <a:schemeClr val="bg1"/>
              </a:solidFill>
              <a:ln w="19050"/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TW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Microsoft YaHei"/>
                  <a:ea typeface="微軟正黑體 Light"/>
                  <a:cs typeface="+mn-cs"/>
                </a:endParaRPr>
              </a:p>
            </p:txBody>
          </p:sp>
          <p:sp>
            <p:nvSpPr>
              <p:cNvPr id="156" name="橢圓 155"/>
              <p:cNvSpPr/>
              <p:nvPr/>
            </p:nvSpPr>
            <p:spPr>
              <a:xfrm>
                <a:off x="8435414" y="4604677"/>
                <a:ext cx="361381" cy="361427"/>
              </a:xfrm>
              <a:prstGeom prst="ellipse">
                <a:avLst/>
              </a:prstGeom>
              <a:solidFill>
                <a:schemeClr val="bg1"/>
              </a:solidFill>
              <a:ln w="19050"/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TW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Microsoft YaHei"/>
                  <a:ea typeface="微軟正黑體 Light"/>
                  <a:cs typeface="+mn-cs"/>
                </a:endParaRPr>
              </a:p>
            </p:txBody>
          </p:sp>
          <p:sp>
            <p:nvSpPr>
              <p:cNvPr id="158" name="矩形 157"/>
              <p:cNvSpPr/>
              <p:nvPr/>
            </p:nvSpPr>
            <p:spPr>
              <a:xfrm>
                <a:off x="8119738" y="3239147"/>
                <a:ext cx="994399" cy="960525"/>
              </a:xfrm>
              <a:prstGeom prst="rect">
                <a:avLst/>
              </a:prstGeom>
              <a:noFill/>
              <a:ln w="19050">
                <a:solidFill>
                  <a:schemeClr val="bg1">
                    <a:lumMod val="85000"/>
                  </a:schemeClr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TW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Microsoft YaHei"/>
                  <a:ea typeface="微軟正黑體 Light"/>
                  <a:cs typeface="+mn-cs"/>
                </a:endParaRPr>
              </a:p>
            </p:txBody>
          </p:sp>
          <p:sp>
            <p:nvSpPr>
              <p:cNvPr id="159" name="矩形 158"/>
              <p:cNvSpPr/>
              <p:nvPr/>
            </p:nvSpPr>
            <p:spPr>
              <a:xfrm>
                <a:off x="8119738" y="4271508"/>
                <a:ext cx="994399" cy="960525"/>
              </a:xfrm>
              <a:prstGeom prst="rect">
                <a:avLst/>
              </a:prstGeom>
              <a:noFill/>
              <a:ln w="19050">
                <a:solidFill>
                  <a:schemeClr val="bg1">
                    <a:lumMod val="85000"/>
                  </a:schemeClr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TW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Microsoft YaHei"/>
                  <a:ea typeface="微軟正黑體 Light"/>
                  <a:cs typeface="+mn-cs"/>
                </a:endParaRPr>
              </a:p>
            </p:txBody>
          </p:sp>
          <p:grpSp>
            <p:nvGrpSpPr>
              <p:cNvPr id="9" name="群組 8"/>
              <p:cNvGrpSpPr/>
              <p:nvPr/>
            </p:nvGrpSpPr>
            <p:grpSpPr>
              <a:xfrm>
                <a:off x="8128918" y="5225039"/>
                <a:ext cx="994399" cy="960525"/>
                <a:chOff x="8128918" y="5225039"/>
                <a:chExt cx="994399" cy="960525"/>
              </a:xfrm>
            </p:grpSpPr>
            <p:sp>
              <p:nvSpPr>
                <p:cNvPr id="157" name="橢圓 156"/>
                <p:cNvSpPr/>
                <p:nvPr/>
              </p:nvSpPr>
              <p:spPr>
                <a:xfrm>
                  <a:off x="8423984" y="5569452"/>
                  <a:ext cx="361381" cy="361427"/>
                </a:xfrm>
                <a:prstGeom prst="ellipse">
                  <a:avLst/>
                </a:prstGeom>
                <a:solidFill>
                  <a:schemeClr val="bg1"/>
                </a:solidFill>
                <a:ln w="19050"/>
              </p:spPr>
              <p:style>
                <a:lnRef idx="2">
                  <a:schemeClr val="dk1">
                    <a:shade val="50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Microsoft YaHei"/>
                    <a:ea typeface="微軟正黑體 Light"/>
                    <a:cs typeface="+mn-cs"/>
                  </a:endParaRPr>
                </a:p>
              </p:txBody>
            </p:sp>
            <p:sp>
              <p:nvSpPr>
                <p:cNvPr id="160" name="矩形 159"/>
                <p:cNvSpPr/>
                <p:nvPr/>
              </p:nvSpPr>
              <p:spPr>
                <a:xfrm>
                  <a:off x="8128918" y="5225039"/>
                  <a:ext cx="994399" cy="960525"/>
                </a:xfrm>
                <a:prstGeom prst="rect">
                  <a:avLst/>
                </a:prstGeom>
                <a:noFill/>
                <a:ln w="19050">
                  <a:solidFill>
                    <a:schemeClr val="bg1">
                      <a:lumMod val="85000"/>
                    </a:schemeClr>
                  </a:solidFill>
                  <a:prstDash val="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Microsoft YaHei"/>
                    <a:ea typeface="微軟正黑體 Light"/>
                    <a:cs typeface="+mn-cs"/>
                  </a:endParaRPr>
                </a:p>
              </p:txBody>
            </p:sp>
          </p:grpSp>
          <p:grpSp>
            <p:nvGrpSpPr>
              <p:cNvPr id="161" name="群組 160"/>
              <p:cNvGrpSpPr/>
              <p:nvPr/>
            </p:nvGrpSpPr>
            <p:grpSpPr>
              <a:xfrm>
                <a:off x="5071470" y="6221320"/>
                <a:ext cx="994399" cy="960525"/>
                <a:chOff x="8128918" y="5225039"/>
                <a:chExt cx="994399" cy="960525"/>
              </a:xfrm>
            </p:grpSpPr>
            <p:sp>
              <p:nvSpPr>
                <p:cNvPr id="162" name="橢圓 161"/>
                <p:cNvSpPr/>
                <p:nvPr/>
              </p:nvSpPr>
              <p:spPr>
                <a:xfrm>
                  <a:off x="8423984" y="5569452"/>
                  <a:ext cx="361381" cy="361427"/>
                </a:xfrm>
                <a:prstGeom prst="ellipse">
                  <a:avLst/>
                </a:prstGeom>
                <a:solidFill>
                  <a:srgbClr val="C00000"/>
                </a:solidFill>
                <a:ln w="19050"/>
              </p:spPr>
              <p:style>
                <a:lnRef idx="2">
                  <a:schemeClr val="dk1">
                    <a:shade val="50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Microsoft YaHei"/>
                    <a:ea typeface="微軟正黑體 Light"/>
                    <a:cs typeface="+mn-cs"/>
                  </a:endParaRPr>
                </a:p>
              </p:txBody>
            </p:sp>
            <p:sp>
              <p:nvSpPr>
                <p:cNvPr id="163" name="矩形 162"/>
                <p:cNvSpPr/>
                <p:nvPr/>
              </p:nvSpPr>
              <p:spPr>
                <a:xfrm>
                  <a:off x="8128918" y="5225039"/>
                  <a:ext cx="994399" cy="960525"/>
                </a:xfrm>
                <a:prstGeom prst="rect">
                  <a:avLst/>
                </a:prstGeom>
                <a:noFill/>
                <a:ln w="19050">
                  <a:solidFill>
                    <a:schemeClr val="bg1">
                      <a:lumMod val="85000"/>
                    </a:schemeClr>
                  </a:solidFill>
                  <a:prstDash val="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Microsoft YaHei"/>
                    <a:ea typeface="微軟正黑體 Light"/>
                    <a:cs typeface="+mn-cs"/>
                  </a:endParaRPr>
                </a:p>
              </p:txBody>
            </p:sp>
          </p:grpSp>
          <p:grpSp>
            <p:nvGrpSpPr>
              <p:cNvPr id="164" name="群組 163"/>
              <p:cNvGrpSpPr/>
              <p:nvPr/>
            </p:nvGrpSpPr>
            <p:grpSpPr>
              <a:xfrm>
                <a:off x="6092225" y="6224368"/>
                <a:ext cx="994399" cy="960525"/>
                <a:chOff x="8128918" y="5225039"/>
                <a:chExt cx="994399" cy="960525"/>
              </a:xfrm>
            </p:grpSpPr>
            <p:sp>
              <p:nvSpPr>
                <p:cNvPr id="165" name="橢圓 164"/>
                <p:cNvSpPr/>
                <p:nvPr/>
              </p:nvSpPr>
              <p:spPr>
                <a:xfrm>
                  <a:off x="8423984" y="5569452"/>
                  <a:ext cx="361381" cy="361427"/>
                </a:xfrm>
                <a:prstGeom prst="ellipse">
                  <a:avLst/>
                </a:prstGeom>
                <a:solidFill>
                  <a:srgbClr val="C00000"/>
                </a:solidFill>
                <a:ln w="19050"/>
              </p:spPr>
              <p:style>
                <a:lnRef idx="2">
                  <a:schemeClr val="dk1">
                    <a:shade val="50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Microsoft YaHei"/>
                    <a:ea typeface="微軟正黑體 Light"/>
                    <a:cs typeface="+mn-cs"/>
                  </a:endParaRPr>
                </a:p>
              </p:txBody>
            </p:sp>
            <p:sp>
              <p:nvSpPr>
                <p:cNvPr id="166" name="矩形 165"/>
                <p:cNvSpPr/>
                <p:nvPr/>
              </p:nvSpPr>
              <p:spPr>
                <a:xfrm>
                  <a:off x="8128918" y="5225039"/>
                  <a:ext cx="994399" cy="960525"/>
                </a:xfrm>
                <a:prstGeom prst="rect">
                  <a:avLst/>
                </a:prstGeom>
                <a:noFill/>
                <a:ln w="19050">
                  <a:solidFill>
                    <a:schemeClr val="bg1">
                      <a:lumMod val="85000"/>
                    </a:schemeClr>
                  </a:solidFill>
                  <a:prstDash val="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Microsoft YaHei"/>
                    <a:ea typeface="微軟正黑體 Light"/>
                    <a:cs typeface="+mn-cs"/>
                  </a:endParaRPr>
                </a:p>
              </p:txBody>
            </p:sp>
          </p:grpSp>
          <p:grpSp>
            <p:nvGrpSpPr>
              <p:cNvPr id="167" name="群組 166"/>
              <p:cNvGrpSpPr/>
              <p:nvPr/>
            </p:nvGrpSpPr>
            <p:grpSpPr>
              <a:xfrm>
                <a:off x="7107584" y="6224002"/>
                <a:ext cx="994399" cy="960525"/>
                <a:chOff x="8128918" y="5225039"/>
                <a:chExt cx="994399" cy="960525"/>
              </a:xfrm>
            </p:grpSpPr>
            <p:sp>
              <p:nvSpPr>
                <p:cNvPr id="168" name="橢圓 167"/>
                <p:cNvSpPr/>
                <p:nvPr/>
              </p:nvSpPr>
              <p:spPr>
                <a:xfrm>
                  <a:off x="8423984" y="5569452"/>
                  <a:ext cx="361381" cy="361427"/>
                </a:xfrm>
                <a:prstGeom prst="ellipse">
                  <a:avLst/>
                </a:prstGeom>
                <a:solidFill>
                  <a:srgbClr val="C00000"/>
                </a:solidFill>
                <a:ln w="19050"/>
              </p:spPr>
              <p:style>
                <a:lnRef idx="2">
                  <a:schemeClr val="dk1">
                    <a:shade val="50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Microsoft YaHei"/>
                    <a:ea typeface="微軟正黑體 Light"/>
                    <a:cs typeface="+mn-cs"/>
                  </a:endParaRPr>
                </a:p>
              </p:txBody>
            </p:sp>
            <p:sp>
              <p:nvSpPr>
                <p:cNvPr id="169" name="矩形 168"/>
                <p:cNvSpPr/>
                <p:nvPr/>
              </p:nvSpPr>
              <p:spPr>
                <a:xfrm>
                  <a:off x="8128918" y="5225039"/>
                  <a:ext cx="994399" cy="960525"/>
                </a:xfrm>
                <a:prstGeom prst="rect">
                  <a:avLst/>
                </a:prstGeom>
                <a:noFill/>
                <a:ln w="19050">
                  <a:solidFill>
                    <a:schemeClr val="bg1">
                      <a:lumMod val="85000"/>
                    </a:schemeClr>
                  </a:solidFill>
                  <a:prstDash val="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Microsoft YaHei"/>
                    <a:ea typeface="微軟正黑體 Light"/>
                    <a:cs typeface="+mn-cs"/>
                  </a:endParaRPr>
                </a:p>
              </p:txBody>
            </p:sp>
          </p:grpSp>
          <p:grpSp>
            <p:nvGrpSpPr>
              <p:cNvPr id="170" name="群組 169"/>
              <p:cNvGrpSpPr/>
              <p:nvPr/>
            </p:nvGrpSpPr>
            <p:grpSpPr>
              <a:xfrm>
                <a:off x="8128917" y="6215403"/>
                <a:ext cx="994399" cy="960525"/>
                <a:chOff x="8128918" y="5225039"/>
                <a:chExt cx="994399" cy="960525"/>
              </a:xfrm>
            </p:grpSpPr>
            <p:sp>
              <p:nvSpPr>
                <p:cNvPr id="171" name="橢圓 170"/>
                <p:cNvSpPr/>
                <p:nvPr/>
              </p:nvSpPr>
              <p:spPr>
                <a:xfrm>
                  <a:off x="8423984" y="5569452"/>
                  <a:ext cx="361381" cy="361427"/>
                </a:xfrm>
                <a:prstGeom prst="ellipse">
                  <a:avLst/>
                </a:prstGeom>
                <a:solidFill>
                  <a:srgbClr val="C00000"/>
                </a:solidFill>
                <a:ln w="19050"/>
              </p:spPr>
              <p:style>
                <a:lnRef idx="2">
                  <a:schemeClr val="dk1">
                    <a:shade val="50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Microsoft YaHei"/>
                    <a:ea typeface="微軟正黑體 Light"/>
                    <a:cs typeface="+mn-cs"/>
                  </a:endParaRPr>
                </a:p>
              </p:txBody>
            </p:sp>
            <p:sp>
              <p:nvSpPr>
                <p:cNvPr id="172" name="矩形 171"/>
                <p:cNvSpPr/>
                <p:nvPr/>
              </p:nvSpPr>
              <p:spPr>
                <a:xfrm>
                  <a:off x="8128918" y="5225039"/>
                  <a:ext cx="994399" cy="960525"/>
                </a:xfrm>
                <a:prstGeom prst="rect">
                  <a:avLst/>
                </a:prstGeom>
                <a:noFill/>
                <a:ln w="19050">
                  <a:solidFill>
                    <a:schemeClr val="bg1">
                      <a:lumMod val="85000"/>
                    </a:schemeClr>
                  </a:solidFill>
                  <a:prstDash val="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Microsoft YaHei"/>
                    <a:ea typeface="微軟正黑體 Light"/>
                    <a:cs typeface="+mn-cs"/>
                  </a:endParaRPr>
                </a:p>
              </p:txBody>
            </p:sp>
          </p:grpSp>
        </p:grpSp>
      </p:grpSp>
      <p:sp>
        <p:nvSpPr>
          <p:cNvPr id="153" name="矩形 152">
            <a:extLst>
              <a:ext uri="{FF2B5EF4-FFF2-40B4-BE49-F238E27FC236}">
                <a16:creationId xmlns:a16="http://schemas.microsoft.com/office/drawing/2014/main" id="{F07C9BCE-E5B5-4928-AAE4-112CFB041950}"/>
              </a:ext>
            </a:extLst>
          </p:cNvPr>
          <p:cNvSpPr/>
          <p:nvPr/>
        </p:nvSpPr>
        <p:spPr>
          <a:xfrm>
            <a:off x="0" y="0"/>
            <a:ext cx="9361170" cy="1162878"/>
          </a:xfrm>
          <a:prstGeom prst="rect">
            <a:avLst/>
          </a:prstGeom>
          <a:solidFill>
            <a:srgbClr val="7BA79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66700" lvl="0" defTabSz="457200">
              <a:defRPr/>
            </a:pPr>
            <a:r>
              <a:rPr lang="en-US" altLang="zh-TW" sz="4000" b="1" dirty="0" smtClean="0">
                <a:solidFill>
                  <a:schemeClr val="tx1"/>
                </a:solidFill>
                <a:latin typeface="Calibri" panose="020F0502020204030204" pitchFamily="34" charset="0"/>
                <a:ea typeface="微軟正黑體" panose="020B0604030504040204" pitchFamily="34" charset="-120"/>
                <a:cs typeface="Calibri" panose="020F0502020204030204" pitchFamily="34" charset="0"/>
              </a:rPr>
              <a:t>Mitigation </a:t>
            </a:r>
            <a:r>
              <a:rPr lang="en-US" altLang="zh-TW" sz="4000" b="1" dirty="0" smtClean="0">
                <a:solidFill>
                  <a:schemeClr val="tx1"/>
                </a:solidFill>
                <a:latin typeface="Calibri" panose="020F0502020204030204" pitchFamily="34" charset="0"/>
                <a:ea typeface="微軟正黑體" panose="020B0604030504040204" pitchFamily="34" charset="-120"/>
                <a:cs typeface="Calibri" panose="020F0502020204030204" pitchFamily="34" charset="0"/>
              </a:rPr>
              <a:t>Plan for </a:t>
            </a:r>
            <a:r>
              <a:rPr lang="en-US" altLang="zh-TW" sz="4000" b="1" dirty="0" smtClean="0">
                <a:solidFill>
                  <a:schemeClr val="tx1"/>
                </a:solidFill>
                <a:latin typeface="Calibri" panose="020F0502020204030204" pitchFamily="34" charset="0"/>
                <a:ea typeface="微軟正黑體" panose="020B0604030504040204" pitchFamily="34" charset="-120"/>
                <a:cs typeface="Calibri" panose="020F0502020204030204" pitchFamily="34" charset="0"/>
              </a:rPr>
              <a:t>Large-scale </a:t>
            </a:r>
            <a:r>
              <a:rPr lang="en-US" altLang="zh-TW" sz="4000" b="1" dirty="0" smtClean="0">
                <a:solidFill>
                  <a:schemeClr val="tx1"/>
                </a:solidFill>
                <a:latin typeface="Calibri" panose="020F0502020204030204" pitchFamily="34" charset="0"/>
                <a:ea typeface="微軟正黑體" panose="020B0604030504040204" pitchFamily="34" charset="-120"/>
                <a:cs typeface="Calibri" panose="020F0502020204030204" pitchFamily="34" charset="0"/>
              </a:rPr>
              <a:t>public </a:t>
            </a:r>
            <a:r>
              <a:rPr lang="en-US" altLang="zh-TW" sz="4000" b="1" dirty="0" smtClean="0">
                <a:solidFill>
                  <a:schemeClr val="tx1"/>
                </a:solidFill>
                <a:latin typeface="Calibri" panose="020F0502020204030204" pitchFamily="34" charset="0"/>
                <a:ea typeface="微軟正黑體" panose="020B0604030504040204" pitchFamily="34" charset="-120"/>
                <a:cs typeface="Calibri" panose="020F0502020204030204" pitchFamily="34" charset="0"/>
              </a:rPr>
              <a:t>gathering for Buddhism</a:t>
            </a:r>
            <a:endParaRPr kumimoji="0" lang="zh-TW" altLang="en-US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微軟正黑體" panose="020B0604030504040204" pitchFamily="34" charset="-120"/>
              <a:cs typeface="Calibri" panose="020F0502020204030204" pitchFamily="34" charset="0"/>
            </a:endParaRPr>
          </a:p>
        </p:txBody>
      </p:sp>
      <p:grpSp>
        <p:nvGrpSpPr>
          <p:cNvPr id="154" name="群組 153"/>
          <p:cNvGrpSpPr/>
          <p:nvPr/>
        </p:nvGrpSpPr>
        <p:grpSpPr>
          <a:xfrm rot="20787257">
            <a:off x="2957202" y="4221285"/>
            <a:ext cx="3537118" cy="1370995"/>
            <a:chOff x="2876550" y="6035147"/>
            <a:chExt cx="2619375" cy="727603"/>
          </a:xfrm>
        </p:grpSpPr>
        <p:sp>
          <p:nvSpPr>
            <p:cNvPr id="174" name="矩形 173"/>
            <p:cNvSpPr/>
            <p:nvPr/>
          </p:nvSpPr>
          <p:spPr>
            <a:xfrm>
              <a:off x="2876550" y="6035147"/>
              <a:ext cx="2619375" cy="727603"/>
            </a:xfrm>
            <a:prstGeom prst="rect">
              <a:avLst/>
            </a:prstGeom>
            <a:solidFill>
              <a:schemeClr val="bg1"/>
            </a:solidFill>
            <a:ln w="76200" cmpd="thickThin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2400"/>
            </a:p>
          </p:txBody>
        </p:sp>
        <p:sp>
          <p:nvSpPr>
            <p:cNvPr id="173" name="文字方塊 172"/>
            <p:cNvSpPr txBox="1"/>
            <p:nvPr/>
          </p:nvSpPr>
          <p:spPr>
            <a:xfrm>
              <a:off x="3040852" y="6133377"/>
              <a:ext cx="2336425" cy="53902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3200" b="1" dirty="0" smtClean="0">
                  <a:solidFill>
                    <a:srgbClr val="C00000"/>
                  </a:solidFill>
                  <a:latin typeface="Rockwell Extra Bold" panose="02060903040505020403" pitchFamily="18" charset="0"/>
                </a:rPr>
                <a:t>POSTPONED</a:t>
              </a:r>
            </a:p>
            <a:p>
              <a:pPr algn="ctr"/>
              <a:r>
                <a:rPr lang="en-US" altLang="zh-TW" sz="2800" b="1" dirty="0" smtClean="0">
                  <a:solidFill>
                    <a:srgbClr val="C00000"/>
                  </a:solidFill>
                  <a:latin typeface="Rockwell Extra Bold" panose="02060903040505020403" pitchFamily="18" charset="0"/>
                </a:rPr>
                <a:t>until …</a:t>
              </a:r>
              <a:endParaRPr lang="zh-TW" altLang="en-US" sz="2800" b="1" dirty="0">
                <a:solidFill>
                  <a:srgbClr val="C00000"/>
                </a:solidFill>
                <a:latin typeface="Rockwell Extra Bold" panose="02060903040505020403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04061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矩形 22">
            <a:extLst>
              <a:ext uri="{FF2B5EF4-FFF2-40B4-BE49-F238E27FC236}">
                <a16:creationId xmlns:a16="http://schemas.microsoft.com/office/drawing/2014/main" id="{8D37B99A-602D-4CAA-845E-FA54C88E4930}"/>
              </a:ext>
            </a:extLst>
          </p:cNvPr>
          <p:cNvSpPr/>
          <p:nvPr/>
        </p:nvSpPr>
        <p:spPr>
          <a:xfrm>
            <a:off x="0" y="0"/>
            <a:ext cx="9144000" cy="1162878"/>
          </a:xfrm>
          <a:prstGeom prst="rect">
            <a:avLst/>
          </a:prstGeom>
          <a:solidFill>
            <a:srgbClr val="7BA79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r>
              <a:rPr lang="en-US" altLang="zh-TW" sz="36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Efficacy of Social distancing in </a:t>
            </a:r>
          </a:p>
          <a:p>
            <a:pPr algn="ctr" defTabSz="457200">
              <a:defRPr/>
            </a:pPr>
            <a:r>
              <a:rPr lang="en-US" altLang="zh-TW" sz="3600" b="1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Reduction Risk of Infection </a:t>
            </a:r>
            <a:endParaRPr lang="zh-TW" altLang="en-US" sz="36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5" name="圖表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97844565"/>
              </p:ext>
            </p:extLst>
          </p:nvPr>
        </p:nvGraphicFramePr>
        <p:xfrm>
          <a:off x="0" y="1291590"/>
          <a:ext cx="8945880" cy="52616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45BF5-F297-4E22-9B56-46A15332CBB4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12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文字方塊 2"/>
          <p:cNvSpPr txBox="1"/>
          <p:nvPr/>
        </p:nvSpPr>
        <p:spPr>
          <a:xfrm>
            <a:off x="7359264" y="3074069"/>
            <a:ext cx="1156086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05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1300 </a:t>
            </a:r>
            <a:r>
              <a:rPr lang="en-US" altLang="zh-TW" sz="1050" b="1" dirty="0" err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infectives</a:t>
            </a: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527588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2920" y="1608454"/>
            <a:ext cx="8115300" cy="4563745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20000"/>
              </a:lnSpc>
              <a:spcBef>
                <a:spcPts val="1200"/>
              </a:spcBef>
            </a:pPr>
            <a:r>
              <a:rPr 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Awareness of personal protection form COVID-19 has cultural difference and it takes time for adaption. </a:t>
            </a:r>
          </a:p>
          <a:p>
            <a:pPr>
              <a:lnSpc>
                <a:spcPct val="120000"/>
              </a:lnSpc>
              <a:spcBef>
                <a:spcPts val="1200"/>
              </a:spcBef>
            </a:pPr>
            <a:r>
              <a:rPr 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Public Gathering should be avoided to reduce community-acquired infection </a:t>
            </a:r>
          </a:p>
          <a:p>
            <a:pPr>
              <a:lnSpc>
                <a:spcPct val="120000"/>
              </a:lnSpc>
              <a:spcBef>
                <a:spcPts val="1200"/>
              </a:spcBef>
            </a:pPr>
            <a:r>
              <a:rPr 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Social distancing is required for reducing the risk of transmission for important and necessary public gathering. Evaluation of effectiveness in social distancing is </a:t>
            </a:r>
            <a:r>
              <a:rPr lang="en-US" dirty="0" err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stronbgly</a:t>
            </a:r>
            <a:r>
              <a:rPr 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recommended.   </a:t>
            </a:r>
            <a:endParaRPr 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矩形 22">
            <a:extLst>
              <a:ext uri="{FF2B5EF4-FFF2-40B4-BE49-F238E27FC236}">
                <a16:creationId xmlns:a16="http://schemas.microsoft.com/office/drawing/2014/main" id="{8D37B99A-602D-4CAA-845E-FA54C88E4930}"/>
              </a:ext>
            </a:extLst>
          </p:cNvPr>
          <p:cNvSpPr/>
          <p:nvPr/>
        </p:nvSpPr>
        <p:spPr>
          <a:xfrm>
            <a:off x="0" y="0"/>
            <a:ext cx="9144000" cy="1162878"/>
          </a:xfrm>
          <a:prstGeom prst="rect">
            <a:avLst/>
          </a:prstGeom>
          <a:solidFill>
            <a:srgbClr val="7BA79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>
              <a:defRPr/>
            </a:pPr>
            <a:r>
              <a:rPr lang="en-US" altLang="zh-TW" sz="36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Recommendations and Summary </a:t>
            </a:r>
            <a:endParaRPr lang="zh-TW" altLang="en-US" sz="36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177724297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3_Office 佈景主題">
  <a:themeElements>
    <a:clrScheme name="中庸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Poster">
      <a:majorFont>
        <a:latin typeface="Microsoft YaHei"/>
        <a:ea typeface="微軟正黑體 Light"/>
        <a:cs typeface=""/>
      </a:majorFont>
      <a:minorFont>
        <a:latin typeface="Microsoft YaHei"/>
        <a:ea typeface="微軟正黑體 Light"/>
        <a:cs typeface="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4256</TotalTime>
  <Words>704</Words>
  <Application>Microsoft Office PowerPoint</Application>
  <PresentationFormat>On-screen Show (4:3)</PresentationFormat>
  <Paragraphs>182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13</vt:i4>
      </vt:variant>
    </vt:vector>
  </HeadingPairs>
  <TitlesOfParts>
    <vt:vector size="28" baseType="lpstr">
      <vt:lpstr>Microsoft YaHei</vt:lpstr>
      <vt:lpstr>Posterama</vt:lpstr>
      <vt:lpstr>微軟正黑體</vt:lpstr>
      <vt:lpstr>微軟正黑體 Light</vt:lpstr>
      <vt:lpstr>新細明體</vt:lpstr>
      <vt:lpstr>Arial</vt:lpstr>
      <vt:lpstr>Arial Narrow</vt:lpstr>
      <vt:lpstr>Calibri</vt:lpstr>
      <vt:lpstr>Calibri Light</vt:lpstr>
      <vt:lpstr>Rockwell Extra Bold</vt:lpstr>
      <vt:lpstr>Symbol</vt:lpstr>
      <vt:lpstr>Wingdings</vt:lpstr>
      <vt:lpstr>1_Office 佈景主題</vt:lpstr>
      <vt:lpstr>Office 佈景主題</vt:lpstr>
      <vt:lpstr>3_Office 佈景主題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Conventional Social Distancing with  Finnish Contact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meishengku@hotmail.com</dc:creator>
  <cp:lastModifiedBy>HH CHEN</cp:lastModifiedBy>
  <cp:revision>641</cp:revision>
  <dcterms:created xsi:type="dcterms:W3CDTF">2020-02-09T08:15:36Z</dcterms:created>
  <dcterms:modified xsi:type="dcterms:W3CDTF">2020-04-16T14:44:20Z</dcterms:modified>
</cp:coreProperties>
</file>